
<file path=[Content_Types].xml><?xml version="1.0" encoding="utf-8"?>
<Types xmlns="http://schemas.openxmlformats.org/package/2006/content-types">
  <Default Extension="png" ContentType="image/png"/>
  <Default Extension="jpeg" ContentType="image/jpeg"/>
  <Default Extension="JPG" ContentType="image/.jpg"/>
  <Default Extension="mp3" ContentType="audio/mp3"/>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slideLayouts/slideLayout2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Masters/slideMaster2.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5.xml" ContentType="application/vnd.openxmlformats-officedocument.presentationml.tags+xml"/>
  <Override PartName="/ppt/tags/tag16.xml" ContentType="application/vnd.openxmlformats-officedocument.presentationml.tags+xml"/>
  <Override PartName="/ppt/tags/tag17.xml" ContentType="application/vnd.openxmlformats-officedocument.presentationml.tags+xml"/>
  <Override PartName="/ppt/tags/tag18.xml" ContentType="application/vnd.openxmlformats-officedocument.presentationml.tags+xml"/>
  <Override PartName="/ppt/tags/tag1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1.xml" ContentType="application/vnd.openxmlformats-officedocument.presentationml.tags+xml"/>
  <Override PartName="/ppt/tags/tag22.xml" ContentType="application/vnd.openxmlformats-officedocument.presentationml.tags+xml"/>
  <Override PartName="/ppt/tags/tag23.xml" ContentType="application/vnd.openxmlformats-officedocument.presentationml.tags+xml"/>
  <Override PartName="/ppt/tags/tag24.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theme/theme4.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3" Type="http://schemas.openxmlformats.org/package/2006/relationships/metadata/core-properties" Target="docProps/core.xml"/><Relationship Id="rId2" Type="http://schemas.openxmlformats.org/officeDocument/2006/relationships/extended-properties" Target="docProps/app.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 id="2147483660" r:id="rId3"/>
  </p:sldMasterIdLst>
  <p:notesMasterIdLst>
    <p:notesMasterId r:id="rId6"/>
  </p:notesMasterIdLst>
  <p:handoutMasterIdLst>
    <p:handoutMasterId r:id="rId26"/>
  </p:handoutMasterIdLst>
  <p:sldIdLst>
    <p:sldId id="259" r:id="rId4"/>
    <p:sldId id="260" r:id="rId5"/>
    <p:sldId id="261" r:id="rId7"/>
    <p:sldId id="262" r:id="rId8"/>
    <p:sldId id="263" r:id="rId9"/>
    <p:sldId id="264" r:id="rId10"/>
    <p:sldId id="265" r:id="rId11"/>
    <p:sldId id="285" r:id="rId12"/>
    <p:sldId id="266" r:id="rId13"/>
    <p:sldId id="267" r:id="rId14"/>
    <p:sldId id="270" r:id="rId15"/>
    <p:sldId id="274" r:id="rId16"/>
    <p:sldId id="268" r:id="rId17"/>
    <p:sldId id="271" r:id="rId18"/>
    <p:sldId id="275" r:id="rId19"/>
    <p:sldId id="276" r:id="rId20"/>
    <p:sldId id="277" r:id="rId21"/>
    <p:sldId id="278" r:id="rId22"/>
    <p:sldId id="269" r:id="rId23"/>
    <p:sldId id="272" r:id="rId24"/>
    <p:sldId id="279" r:id="rId25"/>
  </p:sldIdLst>
  <p:sldSz cx="12192000" cy="6858000"/>
  <p:notesSz cx="6858000" cy="9144000"/>
  <p:custDataLst>
    <p:tags r:id="rId31"/>
  </p:custDataLst>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郭 泓" initials="郭" lastIdx="9" clrIdx="0"/>
</p:cmAuthorLst>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F9FDFF"/>
    <a:srgbClr val="FF6600"/>
    <a:srgbClr val="2D2017"/>
    <a:srgbClr val="332319"/>
    <a:srgbClr val="EF9A50"/>
    <a:srgbClr val="322318"/>
    <a:srgbClr val="291D10"/>
    <a:srgbClr val="9FD798"/>
    <a:srgbClr val="CF9A70"/>
    <a:srgbClr val="22D8D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3778" autoAdjust="0"/>
    <p:restoredTop sz="94660"/>
  </p:normalViewPr>
  <p:slideViewPr>
    <p:cSldViewPr snapToGrid="0">
      <p:cViewPr varScale="1">
        <p:scale>
          <a:sx n="41" d="100"/>
          <a:sy n="41" d="100"/>
        </p:scale>
        <p:origin x="60" y="96"/>
      </p:cViewPr>
      <p:guideLst>
        <p:guide orient="horz" pos="2151"/>
        <p:guide pos="3840"/>
      </p:guideLst>
    </p:cSldViewPr>
  </p:slideViewPr>
  <p:notesTextViewPr>
    <p:cViewPr>
      <p:scale>
        <a:sx n="3" d="2"/>
        <a:sy n="3" d="2"/>
      </p:scale>
      <p:origin x="0" y="0"/>
    </p:cViewPr>
  </p:notesText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5.xml"/><Relationship Id="rId8" Type="http://schemas.openxmlformats.org/officeDocument/2006/relationships/slide" Target="slides/slide4.xml"/><Relationship Id="rId7" Type="http://schemas.openxmlformats.org/officeDocument/2006/relationships/slide" Target="slides/slide3.xml"/><Relationship Id="rId6" Type="http://schemas.openxmlformats.org/officeDocument/2006/relationships/notesMaster" Target="notesMasters/notesMaster1.xml"/><Relationship Id="rId5" Type="http://schemas.openxmlformats.org/officeDocument/2006/relationships/slide" Target="slides/slide2.xml"/><Relationship Id="rId4" Type="http://schemas.openxmlformats.org/officeDocument/2006/relationships/slide" Target="slides/slide1.xml"/><Relationship Id="rId31" Type="http://schemas.openxmlformats.org/officeDocument/2006/relationships/tags" Target="tags/tag146.xml"/><Relationship Id="rId30" Type="http://schemas.openxmlformats.org/officeDocument/2006/relationships/commentAuthors" Target="commentAuthors.xml"/><Relationship Id="rId3" Type="http://schemas.openxmlformats.org/officeDocument/2006/relationships/slideMaster" Target="slideMasters/slideMaster2.xml"/><Relationship Id="rId29" Type="http://schemas.openxmlformats.org/officeDocument/2006/relationships/tableStyles" Target="tableStyles.xml"/><Relationship Id="rId28" Type="http://schemas.openxmlformats.org/officeDocument/2006/relationships/viewProps" Target="viewProps.xml"/><Relationship Id="rId27" Type="http://schemas.openxmlformats.org/officeDocument/2006/relationships/presProps" Target="presProps.xml"/><Relationship Id="rId26" Type="http://schemas.openxmlformats.org/officeDocument/2006/relationships/handoutMaster" Target="handoutMasters/handoutMaster1.xml"/><Relationship Id="rId25" Type="http://schemas.openxmlformats.org/officeDocument/2006/relationships/slide" Target="slides/slide21.xml"/><Relationship Id="rId24" Type="http://schemas.openxmlformats.org/officeDocument/2006/relationships/slide" Target="slides/slide20.xml"/><Relationship Id="rId23" Type="http://schemas.openxmlformats.org/officeDocument/2006/relationships/slide" Target="slides/slide19.xml"/><Relationship Id="rId22" Type="http://schemas.openxmlformats.org/officeDocument/2006/relationships/slide" Target="slides/slide18.xml"/><Relationship Id="rId21" Type="http://schemas.openxmlformats.org/officeDocument/2006/relationships/slide" Target="slides/slide17.xml"/><Relationship Id="rId20" Type="http://schemas.openxmlformats.org/officeDocument/2006/relationships/slide" Target="slides/slide16.xml"/><Relationship Id="rId2" Type="http://schemas.openxmlformats.org/officeDocument/2006/relationships/theme" Target="theme/theme1.xml"/><Relationship Id="rId19" Type="http://schemas.openxmlformats.org/officeDocument/2006/relationships/slide" Target="slides/slide15.xml"/><Relationship Id="rId18" Type="http://schemas.openxmlformats.org/officeDocument/2006/relationships/slide" Target="slides/slide14.xml"/><Relationship Id="rId17" Type="http://schemas.openxmlformats.org/officeDocument/2006/relationships/slide" Target="slides/slide13.xml"/><Relationship Id="rId16" Type="http://schemas.openxmlformats.org/officeDocument/2006/relationships/slide" Target="slides/slide12.xml"/><Relationship Id="rId15" Type="http://schemas.openxmlformats.org/officeDocument/2006/relationships/slide" Target="slides/slide11.xml"/><Relationship Id="rId14" Type="http://schemas.openxmlformats.org/officeDocument/2006/relationships/slide" Target="slides/slide10.xml"/><Relationship Id="rId13" Type="http://schemas.openxmlformats.org/officeDocument/2006/relationships/slide" Target="slides/slide9.xml"/><Relationship Id="rId12" Type="http://schemas.openxmlformats.org/officeDocument/2006/relationships/slide" Target="slides/slide8.xml"/><Relationship Id="rId11" Type="http://schemas.openxmlformats.org/officeDocument/2006/relationships/slide" Target="slides/slide7.xml"/><Relationship Id="rId10" Type="http://schemas.openxmlformats.org/officeDocument/2006/relationships/slide" Target="slides/slide6.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4.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latin typeface="微软雅黑" panose="020B0503020204020204" charset="-122"/>
              <a:ea typeface="微软雅黑" panose="020B0503020204020204" charset="-122"/>
            </a:endParaRPr>
          </a:p>
        </p:txBody>
      </p:sp>
      <p:sp>
        <p:nvSpPr>
          <p:cNvPr id="3" name="日期占位符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0F9B84EA-7D68-4D60-9CB1-D50884785D1C}" type="datetimeFigureOut">
              <a:rPr lang="zh-CN" altLang="en-US" smtClean="0">
                <a:latin typeface="微软雅黑" panose="020B0503020204020204" charset="-122"/>
                <a:ea typeface="微软雅黑" panose="020B0503020204020204" charset="-122"/>
              </a:rPr>
            </a:fld>
            <a:endParaRPr lang="zh-CN" altLang="en-US">
              <a:latin typeface="微软雅黑" panose="020B0503020204020204" charset="-122"/>
              <a:ea typeface="微软雅黑" panose="020B0503020204020204" charset="-122"/>
            </a:endParaRPr>
          </a:p>
        </p:txBody>
      </p:sp>
      <p:sp>
        <p:nvSpPr>
          <p:cNvPr id="4" name="页脚占位符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latin typeface="微软雅黑" panose="020B0503020204020204" charset="-122"/>
              <a:ea typeface="微软雅黑" panose="020B0503020204020204" charset="-122"/>
            </a:endParaRPr>
          </a:p>
        </p:txBody>
      </p:sp>
      <p:sp>
        <p:nvSpPr>
          <p:cNvPr id="5" name="灯片编号占位符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D4E0FC9-F1F8-4FAE-9988-3BA365CFD46F}" type="slidenum">
              <a:rPr lang="zh-CN" altLang="en-US" smtClean="0">
                <a:latin typeface="微软雅黑" panose="020B0503020204020204" charset="-122"/>
                <a:ea typeface="微软雅黑" panose="020B0503020204020204" charset="-122"/>
              </a:rPr>
            </a:fld>
            <a:endParaRPr lang="zh-CN" altLang="en-US">
              <a:latin typeface="微软雅黑" panose="020B0503020204020204" charset="-122"/>
              <a:ea typeface="微软雅黑" panose="020B0503020204020204" charset="-122"/>
            </a:endParaRPr>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10.jpeg>
</file>

<file path=ppt/media/image11.jpeg>
</file>

<file path=ppt/media/image2.jpeg>
</file>

<file path=ppt/media/image3.jpeg>
</file>

<file path=ppt/media/image4.jpeg>
</file>

<file path=ppt/media/image5.png>
</file>

<file path=ppt/media/image6.jpeg>
</file>

<file path=ppt/media/image7.png>
</file>

<file path=ppt/media/image8.jpeg>
</file>

<file path=ppt/media/image9.jpeg>
</file>

<file path=ppt/media/media1.mp3>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atin typeface="微软雅黑" panose="020B0503020204020204" charset="-122"/>
                <a:ea typeface="微软雅黑" panose="020B0503020204020204" charset="-122"/>
              </a:defRPr>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atin typeface="微软雅黑" panose="020B0503020204020204" charset="-122"/>
                <a:ea typeface="微软雅黑" panose="020B0503020204020204" charset="-122"/>
              </a:defRPr>
            </a:lvl1pPr>
          </a:lstStyle>
          <a:p>
            <a:fld id="{1AC49D05-6128-4D0D-A32A-06A5E73B386C}"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a:t>单击此处编辑母版文本样式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atin typeface="微软雅黑" panose="020B0503020204020204" charset="-122"/>
                <a:ea typeface="微软雅黑" panose="020B0503020204020204" charset="-122"/>
              </a:defRPr>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atin typeface="微软雅黑" panose="020B0503020204020204" charset="-122"/>
                <a:ea typeface="微软雅黑" panose="020B0503020204020204" charset="-122"/>
              </a:defRPr>
            </a:lvl1pPr>
          </a:lstStyle>
          <a:p>
            <a:fld id="{5849F42C-2DAE-424C-A4B8-3140182C3E9F}"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600" kern="1200">
        <a:solidFill>
          <a:schemeClr val="tx1"/>
        </a:solidFill>
        <a:latin typeface="微软雅黑" panose="020B0503020204020204" charset="-122"/>
        <a:ea typeface="微软雅黑" panose="020B0503020204020204" charset="-122"/>
        <a:cs typeface="+mn-cs"/>
      </a:defRPr>
    </a:lvl1pPr>
    <a:lvl2pPr marL="4572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2pPr>
    <a:lvl3pPr marL="9144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3pPr>
    <a:lvl4pPr marL="13716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4pPr>
    <a:lvl5pPr marL="1828800" algn="l" defTabSz="914400" rtl="0" eaLnBrk="1" latinLnBrk="0" hangingPunct="1">
      <a:defRPr sz="1200" kern="1200">
        <a:solidFill>
          <a:schemeClr val="tx1"/>
        </a:solidFill>
        <a:latin typeface="微软雅黑" panose="020B0503020204020204" charset="-122"/>
        <a:ea typeface="微软雅黑" panose="020B0503020204020204" charset="-122"/>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2.xml"/></Relationships>
</file>

<file path=ppt/notesSlides/_rels/notesSlide2.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3.xml"/></Relationships>
</file>

<file path=ppt/notesSlides/_rels/notesSlide3.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3.xml"/></Relationships>
</file>

<file path=ppt/notesSlides/_rels/notesSlide7.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9.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4D8BE36-52CD-4C3F-A739-3A813F66AFE9}" type="slidenum">
              <a:rPr lang="zh-CN" altLang="en-US" smtClean="0">
                <a:solidFill>
                  <a:prstClr val="black"/>
                </a:solidFill>
              </a:rPr>
            </a:fld>
            <a:endParaRPr lang="zh-CN" altLang="en-US">
              <a:solidFill>
                <a:prstClr val="black"/>
              </a:solidFill>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64D8BE36-52CD-4C3F-A739-3A813F66AFE9}" type="slidenum">
              <a:rPr lang="zh-CN" altLang="en-US" smtClean="0"/>
            </a:fld>
            <a:endParaRPr lang="zh-CN" altLang="en-US"/>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E9D1E547-C9BA-4A89-8255-F2AD722EA981}" type="slidenum">
              <a:rPr lang="zh-CN" altLang="en-US" smtClean="0"/>
            </a:fld>
            <a:endParaRPr lang="zh-CN" altLang="en-US"/>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203D4333-EC77-483F-B250-76F18C556DF5}" type="slidenum">
              <a:rPr lang="zh-CN" altLang="en-US" smtClean="0"/>
            </a:fld>
            <a:endParaRPr lang="zh-CN" altLang="en-US"/>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a:p>
        </p:txBody>
      </p:sp>
      <p:sp>
        <p:nvSpPr>
          <p:cNvPr id="4" name="灯片编号占位符 3"/>
          <p:cNvSpPr>
            <a:spLocks noGrp="1"/>
          </p:cNvSpPr>
          <p:nvPr>
            <p:ph type="sldNum" sz="quarter" idx="10"/>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5" Type="http://schemas.openxmlformats.org/officeDocument/2006/relationships/tags" Target="../tags/tag51.xml"/><Relationship Id="rId4" Type="http://schemas.openxmlformats.org/officeDocument/2006/relationships/tags" Target="../tags/tag50.xml"/><Relationship Id="rId3" Type="http://schemas.openxmlformats.org/officeDocument/2006/relationships/tags" Target="../tags/tag49.xml"/><Relationship Id="rId2" Type="http://schemas.openxmlformats.org/officeDocument/2006/relationships/tags" Target="../tags/tag4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5" Type="http://schemas.openxmlformats.org/officeDocument/2006/relationships/tags" Target="../tags/tag55.xml"/><Relationship Id="rId4" Type="http://schemas.openxmlformats.org/officeDocument/2006/relationships/tags" Target="../tags/tag54.xml"/><Relationship Id="rId3" Type="http://schemas.openxmlformats.org/officeDocument/2006/relationships/tags" Target="../tags/tag53.xml"/><Relationship Id="rId2" Type="http://schemas.openxmlformats.org/officeDocument/2006/relationships/tags" Target="../tags/tag52.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6" Type="http://schemas.openxmlformats.org/officeDocument/2006/relationships/tags" Target="../tags/tag66.xml"/><Relationship Id="rId5" Type="http://schemas.openxmlformats.org/officeDocument/2006/relationships/tags" Target="../tags/tag65.xml"/><Relationship Id="rId4" Type="http://schemas.openxmlformats.org/officeDocument/2006/relationships/tags" Target="../tags/tag64.xml"/><Relationship Id="rId3" Type="http://schemas.openxmlformats.org/officeDocument/2006/relationships/tags" Target="../tags/tag63.xml"/><Relationship Id="rId2" Type="http://schemas.openxmlformats.org/officeDocument/2006/relationships/tags" Target="../tags/tag62.xml"/><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6" Type="http://schemas.openxmlformats.org/officeDocument/2006/relationships/tags" Target="../tags/tag71.xml"/><Relationship Id="rId5" Type="http://schemas.openxmlformats.org/officeDocument/2006/relationships/tags" Target="../tags/tag70.xml"/><Relationship Id="rId4" Type="http://schemas.openxmlformats.org/officeDocument/2006/relationships/tags" Target="../tags/tag69.xml"/><Relationship Id="rId3" Type="http://schemas.openxmlformats.org/officeDocument/2006/relationships/tags" Target="../tags/tag68.xml"/><Relationship Id="rId2" Type="http://schemas.openxmlformats.org/officeDocument/2006/relationships/tags" Target="../tags/tag67.xml"/><Relationship Id="rId1" Type="http://schemas.openxmlformats.org/officeDocument/2006/relationships/slideMaster" Target="../slideMasters/slideMaster2.xml"/></Relationships>
</file>

<file path=ppt/slideLayouts/_rels/slideLayout14.xml.rels><?xml version="1.0" encoding="UTF-8" standalone="yes"?>
<Relationships xmlns="http://schemas.openxmlformats.org/package/2006/relationships"><Relationship Id="rId6" Type="http://schemas.openxmlformats.org/officeDocument/2006/relationships/tags" Target="../tags/tag76.xml"/><Relationship Id="rId5" Type="http://schemas.openxmlformats.org/officeDocument/2006/relationships/tags" Target="../tags/tag75.xml"/><Relationship Id="rId4" Type="http://schemas.openxmlformats.org/officeDocument/2006/relationships/tags" Target="../tags/tag74.xml"/><Relationship Id="rId3" Type="http://schemas.openxmlformats.org/officeDocument/2006/relationships/tags" Target="../tags/tag73.xml"/><Relationship Id="rId2" Type="http://schemas.openxmlformats.org/officeDocument/2006/relationships/tags" Target="../tags/tag72.xml"/><Relationship Id="rId1" Type="http://schemas.openxmlformats.org/officeDocument/2006/relationships/slideMaster" Target="../slideMasters/slideMaster2.xml"/></Relationships>
</file>

<file path=ppt/slideLayouts/_rels/slideLayout15.xml.rels><?xml version="1.0" encoding="UTF-8" standalone="yes"?>
<Relationships xmlns="http://schemas.openxmlformats.org/package/2006/relationships"><Relationship Id="rId7" Type="http://schemas.openxmlformats.org/officeDocument/2006/relationships/tags" Target="../tags/tag82.xml"/><Relationship Id="rId6" Type="http://schemas.openxmlformats.org/officeDocument/2006/relationships/tags" Target="../tags/tag81.xml"/><Relationship Id="rId5" Type="http://schemas.openxmlformats.org/officeDocument/2006/relationships/tags" Target="../tags/tag80.xml"/><Relationship Id="rId4" Type="http://schemas.openxmlformats.org/officeDocument/2006/relationships/tags" Target="../tags/tag79.xml"/><Relationship Id="rId3" Type="http://schemas.openxmlformats.org/officeDocument/2006/relationships/tags" Target="../tags/tag78.xml"/><Relationship Id="rId2" Type="http://schemas.openxmlformats.org/officeDocument/2006/relationships/tags" Target="../tags/tag77.xml"/><Relationship Id="rId1" Type="http://schemas.openxmlformats.org/officeDocument/2006/relationships/slideMaster" Target="../slideMasters/slideMaster2.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90.xml"/><Relationship Id="rId8" Type="http://schemas.openxmlformats.org/officeDocument/2006/relationships/tags" Target="../tags/tag89.xml"/><Relationship Id="rId7" Type="http://schemas.openxmlformats.org/officeDocument/2006/relationships/tags" Target="../tags/tag88.xml"/><Relationship Id="rId6" Type="http://schemas.openxmlformats.org/officeDocument/2006/relationships/tags" Target="../tags/tag87.xml"/><Relationship Id="rId5" Type="http://schemas.openxmlformats.org/officeDocument/2006/relationships/tags" Target="../tags/tag86.xml"/><Relationship Id="rId4" Type="http://schemas.openxmlformats.org/officeDocument/2006/relationships/tags" Target="../tags/tag85.xml"/><Relationship Id="rId3" Type="http://schemas.openxmlformats.org/officeDocument/2006/relationships/tags" Target="../tags/tag84.xml"/><Relationship Id="rId2" Type="http://schemas.openxmlformats.org/officeDocument/2006/relationships/tags" Target="../tags/tag83.xml"/><Relationship Id="rId1" Type="http://schemas.openxmlformats.org/officeDocument/2006/relationships/slideMaster" Target="../slideMasters/slideMaster2.xml"/></Relationships>
</file>

<file path=ppt/slideLayouts/_rels/slideLayout17.xml.rels><?xml version="1.0" encoding="UTF-8" standalone="yes"?>
<Relationships xmlns="http://schemas.openxmlformats.org/package/2006/relationships"><Relationship Id="rId5" Type="http://schemas.openxmlformats.org/officeDocument/2006/relationships/tags" Target="../tags/tag94.xml"/><Relationship Id="rId4" Type="http://schemas.openxmlformats.org/officeDocument/2006/relationships/tags" Target="../tags/tag93.xml"/><Relationship Id="rId3" Type="http://schemas.openxmlformats.org/officeDocument/2006/relationships/tags" Target="../tags/tag92.xml"/><Relationship Id="rId2" Type="http://schemas.openxmlformats.org/officeDocument/2006/relationships/tags" Target="../tags/tag91.xml"/><Relationship Id="rId1" Type="http://schemas.openxmlformats.org/officeDocument/2006/relationships/slideMaster" Target="../slideMasters/slideMaster2.xml"/></Relationships>
</file>

<file path=ppt/slideLayouts/_rels/slideLayout18.xml.rels><?xml version="1.0" encoding="UTF-8" standalone="yes"?>
<Relationships xmlns="http://schemas.openxmlformats.org/package/2006/relationships"><Relationship Id="rId4" Type="http://schemas.openxmlformats.org/officeDocument/2006/relationships/tags" Target="../tags/tag97.xml"/><Relationship Id="rId3" Type="http://schemas.openxmlformats.org/officeDocument/2006/relationships/tags" Target="../tags/tag96.xml"/><Relationship Id="rId2" Type="http://schemas.openxmlformats.org/officeDocument/2006/relationships/tags" Target="../tags/tag95.xml"/><Relationship Id="rId1" Type="http://schemas.openxmlformats.org/officeDocument/2006/relationships/slideMaster" Target="../slideMasters/slideMaster2.xml"/></Relationships>
</file>

<file path=ppt/slideLayouts/_rels/slideLayout19.xml.rels><?xml version="1.0" encoding="UTF-8" standalone="yes"?>
<Relationships xmlns="http://schemas.openxmlformats.org/package/2006/relationships"><Relationship Id="rId7" Type="http://schemas.openxmlformats.org/officeDocument/2006/relationships/tags" Target="../tags/tag103.xml"/><Relationship Id="rId6" Type="http://schemas.openxmlformats.org/officeDocument/2006/relationships/tags" Target="../tags/tag102.xml"/><Relationship Id="rId5" Type="http://schemas.openxmlformats.org/officeDocument/2006/relationships/tags" Target="../tags/tag101.xml"/><Relationship Id="rId4" Type="http://schemas.openxmlformats.org/officeDocument/2006/relationships/tags" Target="../tags/tag100.xml"/><Relationship Id="rId3" Type="http://schemas.openxmlformats.org/officeDocument/2006/relationships/tags" Target="../tags/tag99.xml"/><Relationship Id="rId2" Type="http://schemas.openxmlformats.org/officeDocument/2006/relationships/tags" Target="../tags/tag98.xml"/><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6" Type="http://schemas.openxmlformats.org/officeDocument/2006/relationships/tags" Target="../tags/tag10.xml"/><Relationship Id="rId5" Type="http://schemas.openxmlformats.org/officeDocument/2006/relationships/tags" Target="../tags/tag9.xml"/><Relationship Id="rId4" Type="http://schemas.openxmlformats.org/officeDocument/2006/relationships/tags" Target="../tags/tag8.xml"/><Relationship Id="rId3" Type="http://schemas.openxmlformats.org/officeDocument/2006/relationships/tags" Target="../tags/tag7.xml"/><Relationship Id="rId2" Type="http://schemas.openxmlformats.org/officeDocument/2006/relationships/tags" Target="../tags/tag6.xml"/><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6" Type="http://schemas.openxmlformats.org/officeDocument/2006/relationships/tags" Target="../tags/tag108.xml"/><Relationship Id="rId5" Type="http://schemas.openxmlformats.org/officeDocument/2006/relationships/tags" Target="../tags/tag107.xml"/><Relationship Id="rId4" Type="http://schemas.openxmlformats.org/officeDocument/2006/relationships/tags" Target="../tags/tag106.xml"/><Relationship Id="rId3" Type="http://schemas.openxmlformats.org/officeDocument/2006/relationships/tags" Target="../tags/tag105.xml"/><Relationship Id="rId2" Type="http://schemas.openxmlformats.org/officeDocument/2006/relationships/tags" Target="../tags/tag104.xml"/><Relationship Id="rId1" Type="http://schemas.openxmlformats.org/officeDocument/2006/relationships/slideMaster" Target="../slideMasters/slideMaster2.xml"/></Relationships>
</file>

<file path=ppt/slideLayouts/_rels/slideLayout21.xml.rels><?xml version="1.0" encoding="UTF-8" standalone="yes"?>
<Relationships xmlns="http://schemas.openxmlformats.org/package/2006/relationships"><Relationship Id="rId5" Type="http://schemas.openxmlformats.org/officeDocument/2006/relationships/tags" Target="../tags/tag112.xml"/><Relationship Id="rId4" Type="http://schemas.openxmlformats.org/officeDocument/2006/relationships/tags" Target="../tags/tag111.xml"/><Relationship Id="rId3" Type="http://schemas.openxmlformats.org/officeDocument/2006/relationships/tags" Target="../tags/tag110.xml"/><Relationship Id="rId2" Type="http://schemas.openxmlformats.org/officeDocument/2006/relationships/tags" Target="../tags/tag109.xml"/><Relationship Id="rId1" Type="http://schemas.openxmlformats.org/officeDocument/2006/relationships/slideMaster" Target="../slideMasters/slideMaster2.xml"/></Relationships>
</file>

<file path=ppt/slideLayouts/_rels/slideLayout22.xml.rels><?xml version="1.0" encoding="UTF-8" standalone="yes"?>
<Relationships xmlns="http://schemas.openxmlformats.org/package/2006/relationships"><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slideMaster" Target="../slideMasters/slideMaster2.xml"/></Relationships>
</file>

<file path=ppt/slideLayouts/_rels/slideLayout3.xml.rels><?xml version="1.0" encoding="UTF-8" standalone="yes"?>
<Relationships xmlns="http://schemas.openxmlformats.org/package/2006/relationships"><Relationship Id="rId6" Type="http://schemas.openxmlformats.org/officeDocument/2006/relationships/tags" Target="../tags/tag15.xml"/><Relationship Id="rId5" Type="http://schemas.openxmlformats.org/officeDocument/2006/relationships/tags" Target="../tags/tag14.xml"/><Relationship Id="rId4" Type="http://schemas.openxmlformats.org/officeDocument/2006/relationships/tags" Target="../tags/tag13.xml"/><Relationship Id="rId3" Type="http://schemas.openxmlformats.org/officeDocument/2006/relationships/tags" Target="../tags/tag12.xml"/><Relationship Id="rId2" Type="http://schemas.openxmlformats.org/officeDocument/2006/relationships/tags" Target="../tags/tag11.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29.xml"/><Relationship Id="rId8" Type="http://schemas.openxmlformats.org/officeDocument/2006/relationships/tags" Target="../tags/tag28.xml"/><Relationship Id="rId7" Type="http://schemas.openxmlformats.org/officeDocument/2006/relationships/tags" Target="../tags/tag27.xml"/><Relationship Id="rId6" Type="http://schemas.openxmlformats.org/officeDocument/2006/relationships/tags" Target="../tags/tag26.xml"/><Relationship Id="rId5" Type="http://schemas.openxmlformats.org/officeDocument/2006/relationships/tags" Target="../tags/tag25.xml"/><Relationship Id="rId4" Type="http://schemas.openxmlformats.org/officeDocument/2006/relationships/tags" Target="../tags/tag24.xml"/><Relationship Id="rId3" Type="http://schemas.openxmlformats.org/officeDocument/2006/relationships/tags" Target="../tags/tag23.xml"/><Relationship Id="rId2" Type="http://schemas.openxmlformats.org/officeDocument/2006/relationships/tags" Target="../tags/tag22.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5" Type="http://schemas.openxmlformats.org/officeDocument/2006/relationships/tags" Target="../tags/tag33.xml"/><Relationship Id="rId4" Type="http://schemas.openxmlformats.org/officeDocument/2006/relationships/tags" Target="../tags/tag32.xml"/><Relationship Id="rId3" Type="http://schemas.openxmlformats.org/officeDocument/2006/relationships/tags" Target="../tags/tag31.xml"/><Relationship Id="rId2" Type="http://schemas.openxmlformats.org/officeDocument/2006/relationships/tags" Target="../tags/tag30.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36.xml"/><Relationship Id="rId3" Type="http://schemas.openxmlformats.org/officeDocument/2006/relationships/tags" Target="../tags/tag35.xml"/><Relationship Id="rId2" Type="http://schemas.openxmlformats.org/officeDocument/2006/relationships/tags" Target="../tags/tag34.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7" Type="http://schemas.openxmlformats.org/officeDocument/2006/relationships/tags" Target="../tags/tag42.xml"/><Relationship Id="rId6" Type="http://schemas.openxmlformats.org/officeDocument/2006/relationships/tags" Target="../tags/tag41.xml"/><Relationship Id="rId5" Type="http://schemas.openxmlformats.org/officeDocument/2006/relationships/tags" Target="../tags/tag40.xml"/><Relationship Id="rId4" Type="http://schemas.openxmlformats.org/officeDocument/2006/relationships/tags" Target="../tags/tag39.xml"/><Relationship Id="rId3" Type="http://schemas.openxmlformats.org/officeDocument/2006/relationships/tags" Target="../tags/tag38.xml"/><Relationship Id="rId2" Type="http://schemas.openxmlformats.org/officeDocument/2006/relationships/tags" Target="../tags/tag3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6" Type="http://schemas.openxmlformats.org/officeDocument/2006/relationships/tags" Target="../tags/tag47.xml"/><Relationship Id="rId5" Type="http://schemas.openxmlformats.org/officeDocument/2006/relationships/tags" Target="../tags/tag46.xml"/><Relationship Id="rId4" Type="http://schemas.openxmlformats.org/officeDocument/2006/relationships/tags" Target="../tags/tag45.xml"/><Relationship Id="rId3" Type="http://schemas.openxmlformats.org/officeDocument/2006/relationships/tags" Target="../tags/tag44.xml"/><Relationship Id="rId2" Type="http://schemas.openxmlformats.org/officeDocument/2006/relationships/tags" Target="../tags/tag43.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type="title" preserve="1">
  <p:cSld name="标题幻灯片">
    <p:spTree>
      <p:nvGrpSpPr>
        <p:cNvPr id="1" name=""/>
        <p:cNvGrpSpPr/>
        <p:nvPr/>
      </p:nvGrpSpPr>
      <p:grpSpPr>
        <a:xfrm>
          <a:off x="0" y="0"/>
          <a:ext cx="0" cy="0"/>
          <a:chOff x="0" y="0"/>
          <a:chExt cx="0" cy="0"/>
        </a:xfrm>
      </p:grpSpPr>
      <p:sp>
        <p:nvSpPr>
          <p:cNvPr id="2" name="标题 1"/>
          <p:cNvSpPr>
            <a:spLocks noGrp="1"/>
          </p:cNvSpPr>
          <p:nvPr>
            <p:ph type="ctrTitle" hasCustomPrompt="1"/>
            <p:custDataLst>
              <p:tags r:id="rId2"/>
            </p:custDataLst>
          </p:nvPr>
        </p:nvSpPr>
        <p:spPr>
          <a:xfrm>
            <a:off x="669882" y="2588281"/>
            <a:ext cx="10852237" cy="899167"/>
          </a:xfrm>
        </p:spPr>
        <p:txBody>
          <a:bodyPr lIns="101600" tIns="38100" rIns="25400" bIns="38100" anchor="t" anchorCtr="0">
            <a:noAutofit/>
          </a:bodyPr>
          <a:lstStyle>
            <a:lvl1pPr algn="ctr">
              <a:defRPr sz="5400" b="0" spc="600">
                <a:effectLst>
                  <a:outerShdw blurRad="38100" dist="38100" dir="2700000" algn="tl">
                    <a:srgbClr val="000000">
                      <a:alpha val="43137"/>
                    </a:srgbClr>
                  </a:outerShdw>
                </a:effectLst>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3"/>
            </p:custDataLst>
          </p:nvPr>
        </p:nvSpPr>
        <p:spPr>
          <a:xfrm>
            <a:off x="669882" y="3566160"/>
            <a:ext cx="10852237" cy="950984"/>
          </a:xfrm>
        </p:spPr>
        <p:txBody>
          <a:bodyPr lIns="101600" tIns="38100" rIns="76200" bIns="38100">
            <a:noAutofit/>
          </a:bodyPr>
          <a:lstStyle>
            <a:lvl1pPr marL="0" indent="0" algn="ctr" eaLnBrk="1" fontAlgn="auto" latinLnBrk="0" hangingPunct="1">
              <a:lnSpc>
                <a:spcPct val="100000"/>
              </a:lnSpc>
              <a:buNone/>
              <a:defRPr sz="2400" u="none" strike="noStrike" kern="1200" cap="none" spc="200" normalizeH="0" baseline="0">
                <a:solidFill>
                  <a:schemeClr val="tx1"/>
                </a:solidFill>
                <a:uFillTx/>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单击此处编辑副标题</a:t>
            </a:r>
            <a:endParaRPr lang="zh-CN" altLang="en-US" dirty="0"/>
          </a:p>
        </p:txBody>
      </p:sp>
      <p:sp>
        <p:nvSpPr>
          <p:cNvPr id="16" name="日期占位符 15"/>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5"/>
            </p:custDataLst>
          </p:nvPr>
        </p:nvSpPr>
        <p:spPr/>
        <p:txBody>
          <a:bodyPr/>
          <a:lstStyle/>
          <a:p>
            <a:endParaRPr lang="zh-CN" altLang="en-US" dirty="0"/>
          </a:p>
        </p:txBody>
      </p:sp>
      <p:sp>
        <p:nvSpPr>
          <p:cNvPr id="18" name="灯片编号占位符 17"/>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idx="1"/>
            <p:custDataLst>
              <p:tags r:id="rId3"/>
            </p:custDataLst>
          </p:nvPr>
        </p:nvSpPr>
        <p:spPr>
          <a:xfrm>
            <a:off x="669882" y="1296000"/>
            <a:ext cx="10852237" cy="5041355"/>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内容">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5"/>
            </p:custDataLst>
          </p:nvPr>
        </p:nvSpPr>
        <p:spPr>
          <a:xfrm>
            <a:off x="669930" y="952508"/>
            <a:ext cx="10852237" cy="5040000"/>
          </a:xfrm>
        </p:spPr>
        <p:txBody>
          <a:bodyPr/>
          <a:lstStyle>
            <a:lvl1pPr>
              <a:defRPr>
                <a:solidFill>
                  <a:schemeClr val="tx1">
                    <a:lumMod val="75000"/>
                    <a:lumOff val="25000"/>
                  </a:schemeClr>
                </a:solidFill>
              </a:defRPr>
            </a:lvl1pPr>
            <a:lvl2pPr>
              <a:defRPr>
                <a:solidFill>
                  <a:schemeClr val="tx1">
                    <a:lumMod val="75000"/>
                    <a:lumOff val="25000"/>
                  </a:schemeClr>
                </a:solidFill>
              </a:defRPr>
            </a:lvl2pPr>
            <a:lvl3pPr>
              <a:defRPr>
                <a:solidFill>
                  <a:schemeClr val="tx1">
                    <a:lumMod val="75000"/>
                    <a:lumOff val="25000"/>
                  </a:schemeClr>
                </a:solidFill>
              </a:defRPr>
            </a:lvl3pPr>
            <a:lvl4pPr>
              <a:defRPr>
                <a:solidFill>
                  <a:schemeClr val="tx1">
                    <a:lumMod val="75000"/>
                    <a:lumOff val="25000"/>
                  </a:schemeClr>
                </a:solidFill>
              </a:defRPr>
            </a:lvl4pPr>
            <a:lvl5pPr>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22.xml><?xml version="1.0" encoding="utf-8"?>
<p:sldLayout xmlns:a="http://schemas.openxmlformats.org/drawingml/2006/main" xmlns:r="http://schemas.openxmlformats.org/officeDocument/2006/relationships" xmlns:p="http://schemas.openxmlformats.org/presentationml/2006/main" preserve="1" userDrawn="1">
  <p:cSld name="末尾幻灯片">
    <p:spTree>
      <p:nvGrpSpPr>
        <p:cNvPr id="1" name=""/>
        <p:cNvGrpSpPr/>
        <p:nvPr/>
      </p:nvGrpSpPr>
      <p:grpSpPr>
        <a:xfrm>
          <a:off x="0" y="0"/>
          <a:ext cx="0" cy="0"/>
          <a:chOff x="0" y="0"/>
          <a:chExt cx="0" cy="0"/>
        </a:xfrm>
      </p:grpSpPr>
      <p:sp>
        <p:nvSpPr>
          <p:cNvPr id="3" name="日期占位符 2"/>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3"/>
            </p:custDataLst>
          </p:nvPr>
        </p:nvSpPr>
        <p:spPr/>
        <p:txBody>
          <a:bodyPr/>
          <a:lstStyle/>
          <a:p>
            <a:endParaRPr lang="zh-CN" altLang="en-US"/>
          </a:p>
        </p:txBody>
      </p:sp>
      <p:sp>
        <p:nvSpPr>
          <p:cNvPr id="5" name="灯片编号占位符 4"/>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
        <p:nvSpPr>
          <p:cNvPr id="2" name="标题 1"/>
          <p:cNvSpPr>
            <a:spLocks noGrp="1"/>
          </p:cNvSpPr>
          <p:nvPr>
            <p:ph type="title" hasCustomPrompt="1"/>
            <p:custDataLst>
              <p:tags r:id="rId5"/>
            </p:custDataLst>
          </p:nvPr>
        </p:nvSpPr>
        <p:spPr>
          <a:xfrm>
            <a:off x="669882" y="2588281"/>
            <a:ext cx="10852237" cy="899167"/>
          </a:xfrm>
        </p:spPr>
        <p:txBody>
          <a:bodyPr vert="horz" lIns="101600" tIns="38100" rIns="25400" bIns="38100" rtlCol="0" anchor="t" anchorCtr="0">
            <a:noAutofit/>
          </a:bodyPr>
          <a:lstStyle>
            <a:lvl1pPr marL="0" marR="0" algn="ctr" defTabSz="914400" rtl="0" eaLnBrk="1" fontAlgn="auto" latinLnBrk="0" hangingPunct="1">
              <a:lnSpc>
                <a:spcPct val="100000"/>
              </a:lnSpc>
              <a:buNone/>
              <a:defRPr kumimoji="0" lang="zh-CN" altLang="en-US" sz="5400" b="0" i="0" u="none" strike="noStrike" kern="1200" cap="none" spc="600" normalizeH="0" baseline="0" noProof="1" dirty="0">
                <a:solidFill>
                  <a:schemeClr val="tx1"/>
                </a:solidFill>
                <a:effectLst>
                  <a:outerShdw blurRad="38100" dist="38100" dir="2700000" algn="tl">
                    <a:srgbClr val="000000">
                      <a:alpha val="43137"/>
                    </a:srgbClr>
                  </a:outerShdw>
                </a:effectLst>
                <a:uFillTx/>
                <a:latin typeface="+mj-lt"/>
                <a:ea typeface="+mj-ea"/>
                <a:cs typeface="+mj-cs"/>
                <a:sym typeface="+mn-ea"/>
              </a:defRPr>
            </a:lvl1pPr>
          </a:lstStyle>
          <a:p>
            <a:pPr lvl="0"/>
            <a:r>
              <a:rPr>
                <a:sym typeface="+mn-ea"/>
              </a:rPr>
              <a:t>单击此处编辑标题</a:t>
            </a:r>
            <a:endParaRPr>
              <a:sym typeface="+mn-ea"/>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节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930" y="3808730"/>
            <a:ext cx="10852237" cy="624845"/>
          </a:xfrm>
        </p:spPr>
        <p:txBody>
          <a:bodyPr lIns="101600" tIns="38100" rIns="63500" bIns="38100" anchor="t" anchorCtr="0">
            <a:noAutofit/>
          </a:bodyPr>
          <a:lstStyle>
            <a:lvl1pPr>
              <a:defRPr sz="3600" b="0" u="none" strike="noStrike" kern="1200" cap="none" spc="300" normalizeH="0">
                <a:solidFill>
                  <a:schemeClr val="tx1"/>
                </a:solidFill>
                <a:effectLst>
                  <a:outerShdw blurRad="38100" dist="38100" dir="2700000" algn="tl">
                    <a:srgbClr val="000000">
                      <a:alpha val="43137"/>
                    </a:srgbClr>
                  </a:outerShdw>
                </a:effectLst>
                <a:uFillTx/>
              </a:defRPr>
            </a:lvl1pPr>
          </a:lstStyle>
          <a:p>
            <a:r>
              <a:rPr lang="zh-CN" altLang="en-US" dirty="0"/>
              <a:t>单击此处编辑母版标题样式</a:t>
            </a:r>
            <a:endParaRPr lang="zh-CN" altLang="en-US" dirty="0"/>
          </a:p>
        </p:txBody>
      </p:sp>
      <p:sp>
        <p:nvSpPr>
          <p:cNvPr id="3" name="文本占位符 2"/>
          <p:cNvSpPr>
            <a:spLocks noGrp="1"/>
          </p:cNvSpPr>
          <p:nvPr>
            <p:ph type="body" idx="1"/>
            <p:custDataLst>
              <p:tags r:id="rId3"/>
            </p:custDataLst>
          </p:nvPr>
        </p:nvSpPr>
        <p:spPr>
          <a:xfrm>
            <a:off x="669925" y="4511675"/>
            <a:ext cx="10852237" cy="1077985"/>
          </a:xfrm>
        </p:spPr>
        <p:txBody>
          <a:bodyPr lIns="101600" tIns="38100" rIns="76200" bIns="38100">
            <a:noAutofit/>
          </a:bodyPr>
          <a:lstStyle>
            <a:lvl1pPr marL="0" indent="0" eaLnBrk="1" fontAlgn="auto" latinLnBrk="0" hangingPunct="1">
              <a:buNone/>
              <a:defRPr kumimoji="0" lang="zh-CN" altLang="en-US" sz="1600" b="0" i="0" u="none" strike="noStrike" kern="1200" cap="none" spc="150" normalizeH="0" baseline="0" noProof="1">
                <a:solidFill>
                  <a:schemeClr val="tx1"/>
                </a:solidFill>
                <a:uFillTx/>
                <a:latin typeface="+mn-lt"/>
                <a:ea typeface="+mn-ea"/>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3"/>
            </p:custDataLst>
          </p:nvPr>
        </p:nvSpPr>
        <p:spPr>
          <a:xfrm>
            <a:off x="669930" y="1296000"/>
            <a:ext cx="5283242" cy="5040000"/>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4"/>
            </p:custDataLst>
          </p:nvPr>
        </p:nvSpPr>
        <p:spPr>
          <a:xfrm>
            <a:off x="6238877" y="1296000"/>
            <a:ext cx="5283242" cy="5040000"/>
          </a:xfrm>
        </p:spPr>
        <p:txBody>
          <a:bodyPr>
            <a:noAutofit/>
          </a:bodyPr>
          <a:lstStyle>
            <a:lvl1pPr>
              <a:defRPr sz="1600">
                <a:solidFill>
                  <a:schemeClr val="tx1">
                    <a:lumMod val="75000"/>
                    <a:lumOff val="25000"/>
                  </a:schemeClr>
                </a:solidFill>
              </a:defRPr>
            </a:lvl1pPr>
            <a:lvl2pPr>
              <a:defRPr sz="1600">
                <a:solidFill>
                  <a:schemeClr val="tx1">
                    <a:lumMod val="75000"/>
                    <a:lumOff val="25000"/>
                  </a:schemeClr>
                </a:solidFill>
              </a:defRPr>
            </a:lvl2pPr>
            <a:lvl3pPr>
              <a:defRPr sz="1600">
                <a:solidFill>
                  <a:schemeClr val="tx1">
                    <a:lumMod val="75000"/>
                    <a:lumOff val="25000"/>
                  </a:schemeClr>
                </a:solidFill>
              </a:defRPr>
            </a:lvl3pPr>
            <a:lvl4pPr>
              <a:defRPr sz="1600">
                <a:solidFill>
                  <a:schemeClr val="tx1">
                    <a:lumMod val="75000"/>
                    <a:lumOff val="25000"/>
                  </a:schemeClr>
                </a:solidFill>
              </a:defRPr>
            </a:lvl4pPr>
            <a:lvl5pPr>
              <a:defRPr sz="1600">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5"/>
            </p:custDataLst>
          </p:nvPr>
        </p:nvSpPr>
        <p:spPr/>
        <p:txBody>
          <a:body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6"/>
            </p:custDataLst>
          </p:nvPr>
        </p:nvSpPr>
        <p:spPr/>
        <p:txBody>
          <a:bodyPr/>
          <a:lstStyle/>
          <a:p>
            <a:endParaRPr lang="zh-CN" altLang="en-US"/>
          </a:p>
        </p:txBody>
      </p:sp>
      <p:sp>
        <p:nvSpPr>
          <p:cNvPr id="7" name="灯片编号占位符 6"/>
          <p:cNvSpPr>
            <a:spLocks noGrp="1"/>
          </p:cNvSpPr>
          <p:nvPr>
            <p:ph type="sldNum" sz="quarter" idx="12"/>
            <p:custDataLst>
              <p:tags r:id="rId7"/>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a:xfrm>
            <a:off x="669882" y="432000"/>
            <a:ext cx="10852237" cy="648000"/>
          </a:xfrm>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3"/>
            </p:custDataLst>
          </p:nvPr>
        </p:nvSpPr>
        <p:spPr>
          <a:xfrm>
            <a:off x="669930" y="1296000"/>
            <a:ext cx="5283242" cy="381003"/>
          </a:xfrm>
        </p:spPr>
        <p:txBody>
          <a:bodyPr lIns="101600" tIns="38100" rIns="76200" bIns="38100" anchor="t" anchorCtr="0">
            <a:noAutofit/>
          </a:bodyPr>
          <a:lstStyle>
            <a:lvl1pPr marL="0" indent="0" eaLnBrk="1" fontAlgn="auto" latinLnBrk="0" hangingPunct="1">
              <a:lnSpc>
                <a:spcPct val="100000"/>
              </a:lnSpc>
              <a:spcAft>
                <a:spcPts val="0"/>
              </a:spcAft>
              <a:buNone/>
              <a:defRPr sz="2000" b="1" u="none" strike="noStrike" kern="1200" cap="none" spc="200" normalizeH="0" baseline="0">
                <a:solidFill>
                  <a:schemeClr val="tx1"/>
                </a:solidFill>
                <a:uFillTx/>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4"/>
            </p:custDataLst>
          </p:nvPr>
        </p:nvSpPr>
        <p:spPr>
          <a:xfrm>
            <a:off x="669925" y="1789043"/>
            <a:ext cx="5283200"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5"/>
            </p:custDataLst>
          </p:nvPr>
        </p:nvSpPr>
        <p:spPr>
          <a:xfrm>
            <a:off x="6235750" y="1296000"/>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00000"/>
              </a:lnSpc>
              <a:spcBef>
                <a:spcPts val="0"/>
              </a:spcBef>
              <a:spcAft>
                <a:spcPts val="0"/>
              </a:spcAft>
              <a:buFont typeface="Arial" panose="020B0604020202020204" pitchFamily="34" charset="0"/>
              <a:buNone/>
              <a:defRPr kumimoji="0" lang="zh-CN" altLang="en-US" sz="2000" b="1" i="0" u="none" strike="noStrike" kern="1200" cap="none" spc="200" normalizeH="0" baseline="0" noProof="1" dirty="0">
                <a:solidFill>
                  <a:schemeClr val="tx1"/>
                </a:solidFill>
                <a:uFillTx/>
                <a:latin typeface="+mn-lt"/>
                <a:ea typeface="+mn-ea"/>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6"/>
            </p:custDataLst>
          </p:nvPr>
        </p:nvSpPr>
        <p:spPr>
          <a:xfrm>
            <a:off x="6235750" y="1789043"/>
            <a:ext cx="5283242" cy="4552234"/>
          </a:xfrm>
        </p:spPr>
        <p:txBody>
          <a:bodyPr vert="horz" lIns="101600" tIns="0" rIns="82550" bIns="0" rtlCol="0">
            <a:no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7"/>
            </p:custDataLst>
          </p:nvPr>
        </p:nvSpPr>
        <p:spPr/>
        <p:txBody>
          <a:body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8"/>
            </p:custDataLst>
          </p:nvPr>
        </p:nvSpPr>
        <p:spPr/>
        <p:txBody>
          <a:bodyPr/>
          <a:lstStyle/>
          <a:p>
            <a:endParaRPr lang="zh-CN" altLang="en-US"/>
          </a:p>
        </p:txBody>
      </p:sp>
      <p:sp>
        <p:nvSpPr>
          <p:cNvPr id="9" name="灯片编号占位符 8"/>
          <p:cNvSpPr>
            <a:spLocks noGrp="1"/>
          </p:cNvSpPr>
          <p:nvPr>
            <p:ph type="sldNum" sz="quarter" idx="12"/>
            <p:custDataLst>
              <p:tags r:id="rId9"/>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spTree>
      <p:nvGrpSpPr>
        <p:cNvPr id="1" name=""/>
        <p:cNvGrpSpPr/>
        <p:nvPr/>
      </p:nvGrpSpPr>
      <p:grpSpPr>
        <a:xfrm>
          <a:off x="0" y="0"/>
          <a:ext cx="0" cy="0"/>
          <a:chOff x="0" y="0"/>
          <a:chExt cx="0" cy="0"/>
        </a:xfrm>
      </p:grpSpPr>
      <p:sp>
        <p:nvSpPr>
          <p:cNvPr id="2" name="标题 1"/>
          <p:cNvSpPr>
            <a:spLocks noGrp="1"/>
          </p:cNvSpPr>
          <p:nvPr>
            <p:ph type="title"/>
            <p:custDataLst>
              <p:tags r:id="rId2"/>
            </p:custDataLst>
          </p:nvPr>
        </p:nvSpPr>
        <p:spPr/>
        <p:txBody>
          <a:bodyPr vert="horz" lIns="101600" tIns="38100" rIns="76200" bIns="38100" rtlCol="0" anchor="ctr" anchorCtr="0">
            <a:noAutofit/>
          </a:bodyPr>
          <a:lstStyle>
            <a:lvl1pPr marL="0" marR="0" lvl="0" algn="l" defTabSz="914400" rtl="0" eaLnBrk="1" fontAlgn="auto" latinLnBrk="0" hangingPunct="1">
              <a:lnSpc>
                <a:spcPct val="100000"/>
              </a:lnSpc>
              <a:buNone/>
              <a:defRPr kumimoji="0" lang="zh-CN" altLang="en-US" sz="28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日期占位符 2"/>
          <p:cNvSpPr>
            <a:spLocks noGrp="1"/>
          </p:cNvSpPr>
          <p:nvPr>
            <p:ph type="dt" sz="half" idx="10"/>
            <p:custDataLst>
              <p:tags r:id="rId3"/>
            </p:custDataLst>
          </p:nvPr>
        </p:nvSpPr>
        <p:spPr/>
        <p:txBody>
          <a:body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4"/>
            </p:custDataLst>
          </p:nvPr>
        </p:nvSpPr>
        <p:spPr/>
        <p:txBody>
          <a:bodyPr/>
          <a:lstStyle/>
          <a:p>
            <a:endParaRPr lang="zh-CN" altLang="en-US"/>
          </a:p>
        </p:txBody>
      </p:sp>
      <p:sp>
        <p:nvSpPr>
          <p:cNvPr id="5" name="灯片编号占位符 4"/>
          <p:cNvSpPr>
            <a:spLocks noGrp="1"/>
          </p:cNvSpPr>
          <p:nvPr>
            <p:ph type="sldNum" sz="quarter" idx="12"/>
            <p:custDataLst>
              <p:tags r:id="rId5"/>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spTree>
      <p:nvGrpSpPr>
        <p:cNvPr id="1" name=""/>
        <p:cNvGrpSpPr/>
        <p:nvPr/>
      </p:nvGrpSpPr>
      <p:grpSpPr>
        <a:xfrm>
          <a:off x="0" y="0"/>
          <a:ext cx="0" cy="0"/>
          <a:chOff x="0" y="0"/>
          <a:chExt cx="0" cy="0"/>
        </a:xfrm>
      </p:grpSpPr>
      <p:sp>
        <p:nvSpPr>
          <p:cNvPr id="3" name="图片占位符 2"/>
          <p:cNvSpPr>
            <a:spLocks noGrp="1"/>
          </p:cNvSpPr>
          <p:nvPr>
            <p:ph type="pic" idx="1"/>
            <p:custDataLst>
              <p:tags r:id="rId2"/>
            </p:custDataLst>
          </p:nvPr>
        </p:nvSpPr>
        <p:spPr>
          <a:xfrm>
            <a:off x="669930" y="1296000"/>
            <a:ext cx="5283242" cy="5040000"/>
          </a:xfrm>
        </p:spPr>
        <p:txBody>
          <a:bodyPr vert="horz" lIns="101600" tIns="0" rIns="82550" bIns="0" rtlCol="0">
            <a:noAutofit/>
          </a:bodyPr>
          <a:lstStyle>
            <a:lvl1pPr marL="0" marR="0" lvl="0" indent="0" algn="l" defTabSz="914400" rtl="0" eaLnBrk="1" fontAlgn="auto" latinLnBrk="0" hangingPunct="1">
              <a:lnSpc>
                <a:spcPct val="13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3"/>
            </p:custDataLst>
          </p:nvPr>
        </p:nvSpPr>
        <p:spPr>
          <a:xfrm>
            <a:off x="6238925" y="1296000"/>
            <a:ext cx="5283242" cy="5040000"/>
          </a:xfrm>
        </p:spPr>
        <p:txBody>
          <a:bodyPr vert="horz" lIns="101600" tIns="0" rIns="82550" bIns="0" rtlCol="0">
            <a:normAutofit/>
          </a:bodyPr>
          <a:lstStyle>
            <a:lvl1pPr marL="228600" marR="0" lvl="0"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75000"/>
                    <a:lumOff val="25000"/>
                  </a:schemeClr>
                </a:solidFill>
                <a:uFillTx/>
                <a:latin typeface="+mn-lt"/>
                <a:ea typeface="+mn-ea"/>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4"/>
            </p:custDataLst>
          </p:nvPr>
        </p:nvSpPr>
        <p:spPr/>
        <p:txBody>
          <a:body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5"/>
            </p:custDataLst>
          </p:nvPr>
        </p:nvSpPr>
        <p:spPr/>
        <p:txBody>
          <a:bodyPr/>
          <a:lstStyle/>
          <a:p>
            <a:endParaRPr lang="zh-CN" altLang="en-US" dirty="0"/>
          </a:p>
        </p:txBody>
      </p:sp>
      <p:sp>
        <p:nvSpPr>
          <p:cNvPr id="7" name="灯片编号占位符 6"/>
          <p:cNvSpPr>
            <a:spLocks noGrp="1"/>
          </p:cNvSpPr>
          <p:nvPr>
            <p:ph type="sldNum" sz="quarter" idx="12"/>
            <p:custDataLst>
              <p:tags r:id="rId6"/>
            </p:custDataLst>
          </p:nvPr>
        </p:nvSpPr>
        <p:spPr/>
        <p:txBody>
          <a:bodyPr/>
          <a:lstStyle/>
          <a:p>
            <a:fld id="{FABC47A4-756D-490B-A52F-7D9E2C9FC05F}" type="slidenum">
              <a:rPr lang="zh-CN" altLang="en-US" smtClean="0"/>
            </a:fld>
            <a:endParaRPr lang="zh-CN" altLang="en-US"/>
          </a:p>
        </p:txBody>
      </p:sp>
      <p:sp>
        <p:nvSpPr>
          <p:cNvPr id="9" name="标题 8"/>
          <p:cNvSpPr>
            <a:spLocks noGrp="1"/>
          </p:cNvSpPr>
          <p:nvPr>
            <p:ph type="title"/>
            <p:custDataLst>
              <p:tags r:id="rId7"/>
            </p:custDataLst>
          </p:nvPr>
        </p:nvSpPr>
        <p:spPr/>
        <p:txBody>
          <a:bodyPr/>
          <a:lstStyle/>
          <a:p>
            <a:r>
              <a:rPr lang="zh-CN" altLang="en-US"/>
              <a:t>单击此处编辑母版标题样式</a:t>
            </a:r>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spTree>
      <p:nvGrpSpPr>
        <p:cNvPr id="1" name=""/>
        <p:cNvGrpSpPr/>
        <p:nvPr/>
      </p:nvGrpSpPr>
      <p:grpSpPr>
        <a:xfrm>
          <a:off x="0" y="0"/>
          <a:ext cx="0" cy="0"/>
          <a:chOff x="0" y="0"/>
          <a:chExt cx="0" cy="0"/>
        </a:xfrm>
      </p:grpSpPr>
      <p:sp>
        <p:nvSpPr>
          <p:cNvPr id="2" name="竖排标题 1"/>
          <p:cNvSpPr>
            <a:spLocks noGrp="1"/>
          </p:cNvSpPr>
          <p:nvPr>
            <p:ph type="title" orient="vert"/>
            <p:custDataLst>
              <p:tags r:id="rId2"/>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solidFill>
                <a:uFillTx/>
                <a:latin typeface="+mj-lt"/>
                <a:ea typeface="+mj-ea"/>
                <a:cs typeface="+mj-cs"/>
                <a:sym typeface="+mn-ea"/>
              </a:defRPr>
            </a:lvl1pPr>
          </a:lstStyle>
          <a:p>
            <a:pPr lvl="0"/>
            <a:r>
              <a:rPr>
                <a:sym typeface="+mn-ea"/>
              </a:rPr>
              <a:t>单击此处编辑母版标题样式</a:t>
            </a:r>
            <a:endParaRPr>
              <a:sym typeface="+mn-ea"/>
            </a:endParaRPr>
          </a:p>
        </p:txBody>
      </p:sp>
      <p:sp>
        <p:nvSpPr>
          <p:cNvPr id="3" name="竖排文字占位符 2"/>
          <p:cNvSpPr>
            <a:spLocks noGrp="1"/>
          </p:cNvSpPr>
          <p:nvPr>
            <p:ph type="body" orient="vert" idx="1"/>
            <p:custDataLst>
              <p:tags r:id="rId3"/>
            </p:custDataLst>
          </p:nvPr>
        </p:nvSpPr>
        <p:spPr>
          <a:xfrm>
            <a:off x="669925" y="952500"/>
            <a:ext cx="9828101" cy="5388907"/>
          </a:xfrm>
        </p:spPr>
        <p:txBody>
          <a:bodyPr vert="eaVert"/>
          <a:lstStyle>
            <a:lvl1pPr indent="0" eaLnBrk="1" fontAlgn="auto" latinLnBrk="0" hangingPunct="1">
              <a:defRPr>
                <a:solidFill>
                  <a:schemeClr val="tx1">
                    <a:lumMod val="75000"/>
                    <a:lumOff val="25000"/>
                  </a:schemeClr>
                </a:solidFill>
              </a:defRPr>
            </a:lvl1pPr>
            <a:lvl2pPr indent="0" eaLnBrk="1" fontAlgn="auto" latinLnBrk="0" hangingPunct="1">
              <a:defRPr>
                <a:solidFill>
                  <a:schemeClr val="tx1">
                    <a:lumMod val="75000"/>
                    <a:lumOff val="25000"/>
                  </a:schemeClr>
                </a:solidFill>
              </a:defRPr>
            </a:lvl2pPr>
            <a:lvl3pPr indent="0" eaLnBrk="1" fontAlgn="auto" latinLnBrk="0" hangingPunct="1">
              <a:defRPr>
                <a:solidFill>
                  <a:schemeClr val="tx1">
                    <a:lumMod val="75000"/>
                    <a:lumOff val="25000"/>
                  </a:schemeClr>
                </a:solidFill>
              </a:defRPr>
            </a:lvl3pPr>
            <a:lvl4pPr indent="0" eaLnBrk="1" fontAlgn="auto" latinLnBrk="0" hangingPunct="1">
              <a:defRPr>
                <a:solidFill>
                  <a:schemeClr val="tx1">
                    <a:lumMod val="75000"/>
                    <a:lumOff val="25000"/>
                  </a:schemeClr>
                </a:solidFill>
              </a:defRPr>
            </a:lvl4pPr>
            <a:lvl5pPr indent="0" eaLnBrk="1" fontAlgn="auto" latinLnBrk="0" hangingPunct="1">
              <a:defRPr>
                <a:solidFill>
                  <a:schemeClr val="tx1">
                    <a:lumMod val="75000"/>
                    <a:lumOff val="25000"/>
                  </a:schemeClr>
                </a:solidFill>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4"/>
            </p:custDataLst>
          </p:nvPr>
        </p:nvSpPr>
        <p:spPr/>
        <p:txBody>
          <a:body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5"/>
            </p:custDataLst>
          </p:nvPr>
        </p:nvSpPr>
        <p:spPr/>
        <p:txBody>
          <a:bodyPr/>
          <a:lstStyle/>
          <a:p>
            <a:endParaRPr lang="zh-CN" altLang="en-US"/>
          </a:p>
        </p:txBody>
      </p:sp>
      <p:sp>
        <p:nvSpPr>
          <p:cNvPr id="6" name="灯片编号占位符 5"/>
          <p:cNvSpPr>
            <a:spLocks noGrp="1"/>
          </p:cNvSpPr>
          <p:nvPr>
            <p:ph type="sldNum" sz="quarter" idx="12"/>
            <p:custDataLst>
              <p:tags r:id="rId6"/>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 Type="http://schemas.openxmlformats.org/officeDocument/2006/relationships/slideLayout" Target="../slideLayouts/slideLayout2.xml"/><Relationship Id="rId18" Type="http://schemas.openxmlformats.org/officeDocument/2006/relationships/theme" Target="../theme/theme1.xml"/><Relationship Id="rId17" Type="http://schemas.openxmlformats.org/officeDocument/2006/relationships/tags" Target="../tags/tag61.xml"/><Relationship Id="rId16" Type="http://schemas.openxmlformats.org/officeDocument/2006/relationships/tags" Target="../tags/tag60.xml"/><Relationship Id="rId15" Type="http://schemas.openxmlformats.org/officeDocument/2006/relationships/tags" Target="../tags/tag59.xml"/><Relationship Id="rId14" Type="http://schemas.openxmlformats.org/officeDocument/2006/relationships/tags" Target="../tags/tag58.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_rels/slideMaster2.xml.rels><?xml version="1.0" encoding="UTF-8" standalone="yes"?>
<Relationships xmlns="http://schemas.openxmlformats.org/package/2006/relationships"><Relationship Id="rId9" Type="http://schemas.openxmlformats.org/officeDocument/2006/relationships/slideLayout" Target="../slideLayouts/slideLayout20.xml"/><Relationship Id="rId8" Type="http://schemas.openxmlformats.org/officeDocument/2006/relationships/slideLayout" Target="../slideLayouts/slideLayout19.xml"/><Relationship Id="rId7" Type="http://schemas.openxmlformats.org/officeDocument/2006/relationships/slideLayout" Target="../slideLayouts/slideLayout18.xml"/><Relationship Id="rId6" Type="http://schemas.openxmlformats.org/officeDocument/2006/relationships/slideLayout" Target="../slideLayouts/slideLayout17.xml"/><Relationship Id="rId5" Type="http://schemas.openxmlformats.org/officeDocument/2006/relationships/slideLayout" Target="../slideLayouts/slideLayout16.xml"/><Relationship Id="rId4" Type="http://schemas.openxmlformats.org/officeDocument/2006/relationships/slideLayout" Target="../slideLayouts/slideLayout15.xml"/><Relationship Id="rId3" Type="http://schemas.openxmlformats.org/officeDocument/2006/relationships/slideLayout" Target="../slideLayouts/slideLayout14.xml"/><Relationship Id="rId2" Type="http://schemas.openxmlformats.org/officeDocument/2006/relationships/slideLayout" Target="../slideLayouts/slideLayout13.xml"/><Relationship Id="rId18" Type="http://schemas.openxmlformats.org/officeDocument/2006/relationships/theme" Target="../theme/theme2.xml"/><Relationship Id="rId17" Type="http://schemas.openxmlformats.org/officeDocument/2006/relationships/tags" Target="../tags/tag122.xml"/><Relationship Id="rId16" Type="http://schemas.openxmlformats.org/officeDocument/2006/relationships/tags" Target="../tags/tag121.xml"/><Relationship Id="rId15" Type="http://schemas.openxmlformats.org/officeDocument/2006/relationships/tags" Target="../tags/tag120.xml"/><Relationship Id="rId14" Type="http://schemas.openxmlformats.org/officeDocument/2006/relationships/tags" Target="../tags/tag119.xml"/><Relationship Id="rId13" Type="http://schemas.openxmlformats.org/officeDocument/2006/relationships/tags" Target="../tags/tag118.xml"/><Relationship Id="rId12" Type="http://schemas.openxmlformats.org/officeDocument/2006/relationships/tags" Target="../tags/tag117.xml"/><Relationship Id="rId11" Type="http://schemas.openxmlformats.org/officeDocument/2006/relationships/slideLayout" Target="../slideLayouts/slideLayout22.xml"/><Relationship Id="rId10" Type="http://schemas.openxmlformats.org/officeDocument/2006/relationships/slideLayout" Target="../slideLayouts/slideLayout21.xml"/><Relationship Id="rId1" Type="http://schemas.openxmlformats.org/officeDocument/2006/relationships/slideLayout" Target="../slideLayouts/slideLayout12.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rotWithShape="0">
          <a:gsLst>
            <a:gs pos="0">
              <a:srgbClr val="FFFFFF"/>
            </a:gs>
            <a:gs pos="100000">
              <a:srgbClr val="DCDCDC"/>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32000"/>
            <a:ext cx="10852237" cy="648000"/>
          </a:xfrm>
          <a:prstGeom prst="rect">
            <a:avLst/>
          </a:prstGeom>
        </p:spPr>
        <p:txBody>
          <a:bodyPr vert="horz" lIns="101600" tIns="38100" rIns="76200" bIns="38100" rtlCol="0" anchor="ctr"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69882" y="1296000"/>
            <a:ext cx="10852237" cy="5040000"/>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Masters/slideMaster2.xml><?xml version="1.0" encoding="utf-8"?>
<p:sldMaster xmlns:a="http://schemas.openxmlformats.org/drawingml/2006/main" xmlns:r="http://schemas.openxmlformats.org/officeDocument/2006/relationships" xmlns:p="http://schemas.openxmlformats.org/presentationml/2006/main">
  <p:cSld>
    <p:bg>
      <p:bgPr>
        <a:gradFill rotWithShape="0">
          <a:gsLst>
            <a:gs pos="0">
              <a:schemeClr val="bg2"/>
            </a:gs>
            <a:gs pos="100000">
              <a:schemeClr val="bg2">
                <a:lumMod val="85000"/>
              </a:schemeClr>
            </a:gs>
          </a:gsLst>
          <a:lin ang="5400000" scaled="0"/>
        </a:gra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2"/>
            </p:custDataLst>
          </p:nvPr>
        </p:nvSpPr>
        <p:spPr>
          <a:xfrm>
            <a:off x="669882" y="432000"/>
            <a:ext cx="10852237" cy="648000"/>
          </a:xfrm>
          <a:prstGeom prst="rect">
            <a:avLst/>
          </a:prstGeom>
        </p:spPr>
        <p:txBody>
          <a:bodyPr vert="horz" lIns="101600" tIns="38100" rIns="76200" bIns="38100" rtlCol="0" anchor="ctr"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13"/>
            </p:custDataLst>
          </p:nvPr>
        </p:nvSpPr>
        <p:spPr>
          <a:xfrm>
            <a:off x="669882" y="1296000"/>
            <a:ext cx="10852237" cy="5040000"/>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14"/>
            </p:custDataLst>
          </p:nvPr>
        </p:nvSpPr>
        <p:spPr>
          <a:xfrm>
            <a:off x="879742" y="6349833"/>
            <a:ext cx="2700000" cy="316800"/>
          </a:xfrm>
          <a:prstGeom prst="rect">
            <a:avLst/>
          </a:prstGeom>
        </p:spPr>
        <p:txBody>
          <a:bodyPr vert="horz" lIns="91440" tIns="45720" rIns="91440" bIns="45720" rtlCol="0" anchor="ctr">
            <a:normAutofit/>
          </a:bodyPr>
          <a:lstStyle>
            <a:lvl1pPr algn="l">
              <a:defRPr sz="1200">
                <a:solidFill>
                  <a:schemeClr val="tx1">
                    <a:tint val="75000"/>
                  </a:schemeClr>
                </a:solidFill>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15"/>
            </p:custDataLst>
          </p:nvPr>
        </p:nvSpPr>
        <p:spPr>
          <a:xfrm>
            <a:off x="4116000" y="6349833"/>
            <a:ext cx="3960000" cy="316800"/>
          </a:xfrm>
          <a:prstGeom prst="rect">
            <a:avLst/>
          </a:prstGeom>
        </p:spPr>
        <p:txBody>
          <a:bodyPr vert="horz" lIns="91440" tIns="45720" rIns="91440" bIns="45720" rtlCol="0" anchor="ctr">
            <a:normAutofit/>
          </a:bodyPr>
          <a:lstStyle>
            <a:lvl1pPr algn="ctr">
              <a:defRPr sz="1200">
                <a:solidFill>
                  <a:schemeClr val="tx1">
                    <a:tint val="75000"/>
                  </a:schemeClr>
                </a:solidFill>
              </a:defRPr>
            </a:lvl1pPr>
          </a:lstStyle>
          <a:p>
            <a:endParaRPr lang="zh-CN" altLang="en-US" dirty="0"/>
          </a:p>
        </p:txBody>
      </p:sp>
      <p:sp>
        <p:nvSpPr>
          <p:cNvPr id="6" name="灯片编号占位符 5"/>
          <p:cNvSpPr>
            <a:spLocks noGrp="1"/>
          </p:cNvSpPr>
          <p:nvPr>
            <p:ph type="sldNum" sz="quarter" idx="4"/>
            <p:custDataLst>
              <p:tags r:id="rId16"/>
            </p:custDataLst>
          </p:nvPr>
        </p:nvSpPr>
        <p:spPr>
          <a:xfrm>
            <a:off x="8610600" y="6349833"/>
            <a:ext cx="2700000" cy="316800"/>
          </a:xfrm>
          <a:prstGeom prst="rect">
            <a:avLst/>
          </a:prstGeom>
        </p:spPr>
        <p:txBody>
          <a:bodyPr vert="horz" lIns="91440" tIns="45720" rIns="91440" bIns="45720" rtlCol="0" anchor="ctr">
            <a:normAutofit/>
          </a:bodyPr>
          <a:lstStyle>
            <a:lvl1pPr algn="r">
              <a:defRPr sz="1200">
                <a:solidFill>
                  <a:schemeClr val="tx1">
                    <a:tint val="75000"/>
                  </a:schemeClr>
                </a:solidFill>
              </a:defRPr>
            </a:lvl1pPr>
          </a:lstStyle>
          <a:p>
            <a:fld id="{49AE70B2-8BF9-45C0-BB95-33D1B9D3A854}" type="slidenum">
              <a:rPr lang="zh-CN" altLang="en-US" smtClean="0"/>
            </a:fld>
            <a:endParaRPr lang="zh-CN" altLang="en-US" dirty="0"/>
          </a:p>
        </p:txBody>
      </p:sp>
      <p:sp>
        <p:nvSpPr>
          <p:cNvPr id="7" name="KSO_TEMPLATE" hidden="1"/>
          <p:cNvSpPr/>
          <p:nvPr>
            <p:custDataLst>
              <p:tags r:id="rId17"/>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Tree>
  </p:cSld>
  <p:clrMap bg1="lt1" tx1="dk1" bg2="lt2" tx2="dk2" accent1="accent1" accent2="accent2" accent3="accent3" accent4="accent4" accent5="accent5" accent6="accent6" hlink="hlink" folHlink="folHlink"/>
  <p:sldLayoutIdLst>
    <p:sldLayoutId id="2147483661" r:id="rId1"/>
    <p:sldLayoutId id="2147483662" r:id="rId2"/>
    <p:sldLayoutId id="2147483663" r:id="rId3"/>
    <p:sldLayoutId id="2147483664" r:id="rId4"/>
    <p:sldLayoutId id="2147483665" r:id="rId5"/>
    <p:sldLayoutId id="2147483666" r:id="rId6"/>
    <p:sldLayoutId id="2147483667" r:id="rId7"/>
    <p:sldLayoutId id="2147483668" r:id="rId8"/>
    <p:sldLayoutId id="2147483669" r:id="rId9"/>
    <p:sldLayoutId id="2147483670" r:id="rId10"/>
    <p:sldLayoutId id="2147483671" r:id="rId11"/>
  </p:sldLayoutIdLst>
  <p:txStyles>
    <p:titleStyle>
      <a:lvl1pPr algn="l" defTabSz="914400" rtl="0" eaLnBrk="1" fontAlgn="auto" latinLnBrk="0" hangingPunct="1">
        <a:lnSpc>
          <a:spcPct val="100000"/>
        </a:lnSpc>
        <a:spcBef>
          <a:spcPct val="0"/>
        </a:spcBef>
        <a:buNone/>
        <a:defRPr sz="2800" b="1" u="none" strike="noStrike" kern="1200" cap="none" spc="200" normalizeH="0">
          <a:solidFill>
            <a:schemeClr val="tx1"/>
          </a:solidFill>
          <a:uFillTx/>
          <a:latin typeface="+mj-lt"/>
          <a:ea typeface="+mj-ea"/>
          <a:cs typeface="+mj-cs"/>
        </a:defRPr>
      </a:lvl1pPr>
    </p:titleStyle>
    <p:bodyStyle>
      <a:lvl1pPr marL="2286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1pPr>
      <a:lvl2pPr marL="685800"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solidFill>
          <a:uFillTx/>
          <a:latin typeface="+mn-lt"/>
          <a:ea typeface="+mn-ea"/>
          <a:cs typeface="+mn-cs"/>
        </a:defRPr>
      </a:lvl2pPr>
      <a:lvl3pPr marL="11430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3pPr>
      <a:lvl4pPr marL="16002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4pPr>
      <a:lvl5pPr marL="2057400" indent="-228600" algn="l" defTabSz="914400" rtl="0" eaLnBrk="1" fontAlgn="auto" latinLnBrk="0" hangingPunct="1">
        <a:lnSpc>
          <a:spcPct val="130000"/>
        </a:lnSpc>
        <a:spcBef>
          <a:spcPts val="0"/>
        </a:spcBef>
        <a:spcAft>
          <a:spcPts val="1000"/>
        </a:spcAft>
        <a:buFont typeface="Arial" panose="020B0604020202020204" pitchFamily="34" charset="0"/>
        <a:buChar char="•"/>
        <a:defRPr sz="1600" u="none" strike="noStrike" kern="1200" cap="none" spc="150" normalizeH="0" baseline="0">
          <a:solidFill>
            <a:schemeClr val="tx1"/>
          </a:solidFill>
          <a:uFillTx/>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slideLayout" Target="../slideLayouts/slideLayout7.xml"/><Relationship Id="rId3" Type="http://schemas.openxmlformats.org/officeDocument/2006/relationships/image" Target="../media/image1.png"/><Relationship Id="rId2" Type="http://schemas.microsoft.com/office/2007/relationships/media" Target="../media/media1.mp3"/><Relationship Id="rId1" Type="http://schemas.openxmlformats.org/officeDocument/2006/relationships/audio" Target="NULL" TargetMode="External"/></Relationships>
</file>

<file path=ppt/slides/_rels/slide10.xml.rels><?xml version="1.0" encoding="UTF-8" standalone="yes"?>
<Relationships xmlns="http://schemas.openxmlformats.org/package/2006/relationships"><Relationship Id="rId7" Type="http://schemas.openxmlformats.org/officeDocument/2006/relationships/notesSlide" Target="../notesSlides/notesSlide5.xml"/><Relationship Id="rId6" Type="http://schemas.openxmlformats.org/officeDocument/2006/relationships/slideLayout" Target="../slideLayouts/slideLayout14.xml"/><Relationship Id="rId5" Type="http://schemas.openxmlformats.org/officeDocument/2006/relationships/tags" Target="../tags/tag126.xml"/><Relationship Id="rId4" Type="http://schemas.openxmlformats.org/officeDocument/2006/relationships/tags" Target="../tags/tag125.xml"/><Relationship Id="rId3" Type="http://schemas.openxmlformats.org/officeDocument/2006/relationships/tags" Target="../tags/tag124.xml"/><Relationship Id="rId2" Type="http://schemas.openxmlformats.org/officeDocument/2006/relationships/tags" Target="../tags/tag123.xml"/><Relationship Id="rId1" Type="http://schemas.openxmlformats.org/officeDocument/2006/relationships/image" Target="../media/image3.jpeg"/></Relationships>
</file>

<file path=ppt/slides/_rels/slide1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27.xml"/><Relationship Id="rId1" Type="http://schemas.openxmlformats.org/officeDocument/2006/relationships/image" Target="../media/image4.jpeg"/></Relationships>
</file>

<file path=ppt/slides/_rels/slide12.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tags" Target="../tags/tag128.xml"/><Relationship Id="rId2" Type="http://schemas.openxmlformats.org/officeDocument/2006/relationships/image" Target="../media/image5.png"/><Relationship Id="rId1" Type="http://schemas.openxmlformats.org/officeDocument/2006/relationships/image" Target="../media/image4.jpeg"/></Relationships>
</file>

<file path=ppt/slides/_rels/slide13.xml.rels><?xml version="1.0" encoding="UTF-8" standalone="yes"?>
<Relationships xmlns="http://schemas.openxmlformats.org/package/2006/relationships"><Relationship Id="rId7" Type="http://schemas.openxmlformats.org/officeDocument/2006/relationships/notesSlide" Target="../notesSlides/notesSlide6.xml"/><Relationship Id="rId6" Type="http://schemas.openxmlformats.org/officeDocument/2006/relationships/slideLayout" Target="../slideLayouts/slideLayout14.xml"/><Relationship Id="rId5" Type="http://schemas.openxmlformats.org/officeDocument/2006/relationships/tags" Target="../tags/tag132.xml"/><Relationship Id="rId4" Type="http://schemas.openxmlformats.org/officeDocument/2006/relationships/tags" Target="../tags/tag131.xml"/><Relationship Id="rId3" Type="http://schemas.openxmlformats.org/officeDocument/2006/relationships/tags" Target="../tags/tag130.xml"/><Relationship Id="rId2" Type="http://schemas.openxmlformats.org/officeDocument/2006/relationships/tags" Target="../tags/tag129.xml"/><Relationship Id="rId1" Type="http://schemas.openxmlformats.org/officeDocument/2006/relationships/image" Target="../media/image3.jpeg"/></Relationships>
</file>

<file path=ppt/slides/_rels/slide14.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tags" Target="../tags/tag134.xml"/><Relationship Id="rId3" Type="http://schemas.openxmlformats.org/officeDocument/2006/relationships/image" Target="../media/image6.jpeg"/><Relationship Id="rId2" Type="http://schemas.openxmlformats.org/officeDocument/2006/relationships/tags" Target="../tags/tag133.xml"/><Relationship Id="rId1" Type="http://schemas.openxmlformats.org/officeDocument/2006/relationships/image" Target="../media/image4.jpeg"/></Relationships>
</file>

<file path=ppt/slides/_rels/slide15.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tags" Target="../tags/tag135.xml"/><Relationship Id="rId2" Type="http://schemas.openxmlformats.org/officeDocument/2006/relationships/image" Target="../media/image7.png"/><Relationship Id="rId1" Type="http://schemas.openxmlformats.org/officeDocument/2006/relationships/image" Target="../media/image4.jpeg"/></Relationships>
</file>

<file path=ppt/slides/_rels/slide16.xml.rels><?xml version="1.0" encoding="UTF-8" standalone="yes"?>
<Relationships xmlns="http://schemas.openxmlformats.org/package/2006/relationships"><Relationship Id="rId5" Type="http://schemas.openxmlformats.org/officeDocument/2006/relationships/slideLayout" Target="../slideLayouts/slideLayout12.xml"/><Relationship Id="rId4" Type="http://schemas.openxmlformats.org/officeDocument/2006/relationships/tags" Target="../tags/tag137.xml"/><Relationship Id="rId3" Type="http://schemas.openxmlformats.org/officeDocument/2006/relationships/image" Target="../media/image8.jpeg"/><Relationship Id="rId2" Type="http://schemas.openxmlformats.org/officeDocument/2006/relationships/image" Target="../media/image4.jpeg"/><Relationship Id="rId1" Type="http://schemas.openxmlformats.org/officeDocument/2006/relationships/tags" Target="../tags/tag136.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tags" Target="../tags/tag138.xml"/><Relationship Id="rId2" Type="http://schemas.openxmlformats.org/officeDocument/2006/relationships/image" Target="../media/image9.jpeg"/><Relationship Id="rId1" Type="http://schemas.openxmlformats.org/officeDocument/2006/relationships/image" Target="../media/image4.jpe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12.xml"/><Relationship Id="rId3" Type="http://schemas.openxmlformats.org/officeDocument/2006/relationships/tags" Target="../tags/tag139.xml"/><Relationship Id="rId2" Type="http://schemas.openxmlformats.org/officeDocument/2006/relationships/image" Target="../media/image10.jpeg"/><Relationship Id="rId1" Type="http://schemas.openxmlformats.org/officeDocument/2006/relationships/image" Target="../media/image4.jpeg"/></Relationships>
</file>

<file path=ppt/slides/_rels/slide19.xml.rels><?xml version="1.0" encoding="UTF-8" standalone="yes"?>
<Relationships xmlns="http://schemas.openxmlformats.org/package/2006/relationships"><Relationship Id="rId7" Type="http://schemas.openxmlformats.org/officeDocument/2006/relationships/notesSlide" Target="../notesSlides/notesSlide7.xml"/><Relationship Id="rId6" Type="http://schemas.openxmlformats.org/officeDocument/2006/relationships/slideLayout" Target="../slideLayouts/slideLayout14.xml"/><Relationship Id="rId5" Type="http://schemas.openxmlformats.org/officeDocument/2006/relationships/tags" Target="../tags/tag143.xml"/><Relationship Id="rId4" Type="http://schemas.openxmlformats.org/officeDocument/2006/relationships/tags" Target="../tags/tag142.xml"/><Relationship Id="rId3" Type="http://schemas.openxmlformats.org/officeDocument/2006/relationships/tags" Target="../tags/tag141.xml"/><Relationship Id="rId2" Type="http://schemas.openxmlformats.org/officeDocument/2006/relationships/tags" Target="../tags/tag140.xml"/><Relationship Id="rId1" Type="http://schemas.openxmlformats.org/officeDocument/2006/relationships/image" Target="../media/image3.jpeg"/></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7.xml"/></Relationships>
</file>

<file path=ppt/slides/_rels/slide20.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4.xml"/><Relationship Id="rId1" Type="http://schemas.openxmlformats.org/officeDocument/2006/relationships/image" Target="../media/image4.jpe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12.xml"/><Relationship Id="rId2" Type="http://schemas.openxmlformats.org/officeDocument/2006/relationships/tags" Target="../tags/tag145.xml"/><Relationship Id="rId1" Type="http://schemas.openxmlformats.org/officeDocument/2006/relationships/image" Target="../media/image11.jpe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7.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1.xml"/></Relationships>
</file>

<file path=ppt/slides/_rels/slide9.xml.rels><?xml version="1.0" encoding="UTF-8" standalone="yes"?>
<Relationships xmlns="http://schemas.openxmlformats.org/package/2006/relationships"><Relationship Id="rId3" Type="http://schemas.openxmlformats.org/officeDocument/2006/relationships/notesSlide" Target="../notesSlides/notesSlide4.xml"/><Relationship Id="rId2" Type="http://schemas.openxmlformats.org/officeDocument/2006/relationships/slideLayout" Target="../slideLayouts/slideLayout1.xml"/><Relationship Id="rId1" Type="http://schemas.openxmlformats.org/officeDocument/2006/relationships/image" Target="../media/image2.jpe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8" name="矩形 167"/>
          <p:cNvSpPr/>
          <p:nvPr/>
        </p:nvSpPr>
        <p:spPr>
          <a:xfrm>
            <a:off x="-495299" y="-292099"/>
            <a:ext cx="13271500" cy="7683500"/>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6" name="直接连接符 5"/>
          <p:cNvCxnSpPr/>
          <p:nvPr/>
        </p:nvCxnSpPr>
        <p:spPr>
          <a:xfrm rot="5400000">
            <a:off x="2309595" y="3427905"/>
            <a:ext cx="3787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 name="直接连接符 6"/>
          <p:cNvCxnSpPr/>
          <p:nvPr/>
        </p:nvCxnSpPr>
        <p:spPr>
          <a:xfrm rot="10800000">
            <a:off x="4202400" y="1535099"/>
            <a:ext cx="3787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 name="直接连接符 7"/>
          <p:cNvCxnSpPr/>
          <p:nvPr/>
        </p:nvCxnSpPr>
        <p:spPr>
          <a:xfrm rot="10800000">
            <a:off x="4202400" y="5321314"/>
            <a:ext cx="3787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 name="直接连接符 8"/>
          <p:cNvCxnSpPr/>
          <p:nvPr/>
        </p:nvCxnSpPr>
        <p:spPr>
          <a:xfrm rot="5400000">
            <a:off x="6095205" y="3428509"/>
            <a:ext cx="3787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椭圆 10"/>
          <p:cNvSpPr/>
          <p:nvPr/>
        </p:nvSpPr>
        <p:spPr>
          <a:xfrm>
            <a:off x="4167984" y="528687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 name="椭圆 9"/>
          <p:cNvSpPr/>
          <p:nvPr/>
        </p:nvSpPr>
        <p:spPr>
          <a:xfrm>
            <a:off x="7952015" y="528687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2" name="椭圆 11"/>
          <p:cNvSpPr/>
          <p:nvPr/>
        </p:nvSpPr>
        <p:spPr>
          <a:xfrm>
            <a:off x="7952015" y="1499400"/>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4" name="椭圆 13"/>
          <p:cNvSpPr/>
          <p:nvPr/>
        </p:nvSpPr>
        <p:spPr>
          <a:xfrm>
            <a:off x="4167984" y="1504165"/>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3" name="矩形 12"/>
          <p:cNvSpPr/>
          <p:nvPr/>
        </p:nvSpPr>
        <p:spPr>
          <a:xfrm>
            <a:off x="4207897" y="1533526"/>
            <a:ext cx="3781425" cy="3790951"/>
          </a:xfrm>
          <a:prstGeom prst="rec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16" name="直接连接符 15"/>
          <p:cNvCxnSpPr/>
          <p:nvPr/>
        </p:nvCxnSpPr>
        <p:spPr>
          <a:xfrm>
            <a:off x="3123143" y="2202181"/>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7" name="直接连接符 16"/>
          <p:cNvCxnSpPr/>
          <p:nvPr/>
        </p:nvCxnSpPr>
        <p:spPr>
          <a:xfrm rot="2700000">
            <a:off x="4001687" y="107867"/>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8" name="直接连接符 17"/>
          <p:cNvCxnSpPr/>
          <p:nvPr/>
        </p:nvCxnSpPr>
        <p:spPr>
          <a:xfrm rot="5400000">
            <a:off x="6096000" y="-759627"/>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9" name="直接连接符 18"/>
          <p:cNvCxnSpPr/>
          <p:nvPr/>
        </p:nvCxnSpPr>
        <p:spPr>
          <a:xfrm rot="18900000" flipV="1">
            <a:off x="3990635" y="4296493"/>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0" name="直接连接符 19"/>
          <p:cNvCxnSpPr/>
          <p:nvPr/>
        </p:nvCxnSpPr>
        <p:spPr>
          <a:xfrm rot="5400000">
            <a:off x="6089651" y="5163987"/>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1" name="直接连接符 20"/>
          <p:cNvCxnSpPr/>
          <p:nvPr/>
        </p:nvCxnSpPr>
        <p:spPr>
          <a:xfrm rot="2700000">
            <a:off x="8190313" y="4296493"/>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直接连接符 21"/>
          <p:cNvCxnSpPr/>
          <p:nvPr/>
        </p:nvCxnSpPr>
        <p:spPr>
          <a:xfrm>
            <a:off x="9057807" y="2202181"/>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直接连接符 22"/>
          <p:cNvCxnSpPr/>
          <p:nvPr/>
        </p:nvCxnSpPr>
        <p:spPr>
          <a:xfrm rot="18900000" flipV="1">
            <a:off x="8190313" y="107867"/>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24" name="椭圆 23"/>
          <p:cNvSpPr/>
          <p:nvPr/>
        </p:nvSpPr>
        <p:spPr>
          <a:xfrm>
            <a:off x="4832732" y="635798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 name="椭圆 24"/>
          <p:cNvSpPr/>
          <p:nvPr/>
        </p:nvSpPr>
        <p:spPr>
          <a:xfrm>
            <a:off x="4832732" y="635798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 name="椭圆 25"/>
          <p:cNvSpPr/>
          <p:nvPr/>
        </p:nvSpPr>
        <p:spPr>
          <a:xfrm>
            <a:off x="3089655" y="4617287"/>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 name="椭圆 26"/>
          <p:cNvSpPr/>
          <p:nvPr/>
        </p:nvSpPr>
        <p:spPr>
          <a:xfrm>
            <a:off x="7284627" y="427875"/>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 name="八边形 27"/>
          <p:cNvSpPr/>
          <p:nvPr/>
        </p:nvSpPr>
        <p:spPr>
          <a:xfrm>
            <a:off x="3134195" y="467195"/>
            <a:ext cx="5923612" cy="5923612"/>
          </a:xfrm>
          <a:prstGeom prst="octagon">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29" name="直接连接符 28"/>
          <p:cNvCxnSpPr/>
          <p:nvPr/>
        </p:nvCxnSpPr>
        <p:spPr>
          <a:xfrm rot="2700000">
            <a:off x="5485459" y="1956147"/>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1" name="直接连接符 30"/>
          <p:cNvCxnSpPr/>
          <p:nvPr/>
        </p:nvCxnSpPr>
        <p:spPr>
          <a:xfrm rot="8100000">
            <a:off x="2541341" y="1956147"/>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直接连接符 31"/>
          <p:cNvCxnSpPr/>
          <p:nvPr/>
        </p:nvCxnSpPr>
        <p:spPr>
          <a:xfrm rot="2700000">
            <a:off x="2541341" y="4900266"/>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3" name="直接连接符 32"/>
          <p:cNvCxnSpPr/>
          <p:nvPr/>
        </p:nvCxnSpPr>
        <p:spPr>
          <a:xfrm rot="8100000">
            <a:off x="5485459" y="4900265"/>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34" name="椭圆 33"/>
          <p:cNvSpPr/>
          <p:nvPr/>
        </p:nvSpPr>
        <p:spPr>
          <a:xfrm rot="2700000">
            <a:off x="6061459" y="44533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5" name="椭圆 34"/>
          <p:cNvSpPr/>
          <p:nvPr/>
        </p:nvSpPr>
        <p:spPr>
          <a:xfrm rot="2700000">
            <a:off x="6061459" y="44533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6" name="椭圆 35"/>
          <p:cNvSpPr/>
          <p:nvPr/>
        </p:nvSpPr>
        <p:spPr>
          <a:xfrm rot="2700000">
            <a:off x="6058283" y="6334960"/>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7" name="椭圆 36"/>
          <p:cNvSpPr/>
          <p:nvPr/>
        </p:nvSpPr>
        <p:spPr>
          <a:xfrm rot="2700000">
            <a:off x="6058283" y="6334960"/>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8" name="矩形 37"/>
          <p:cNvSpPr/>
          <p:nvPr/>
        </p:nvSpPr>
        <p:spPr>
          <a:xfrm rot="2700000">
            <a:off x="4013200" y="1346200"/>
            <a:ext cx="4165600" cy="4165600"/>
          </a:xfrm>
          <a:prstGeom prst="rec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39" name="直接连接符 38"/>
          <p:cNvCxnSpPr>
            <a:stCxn id="50" idx="4"/>
            <a:endCxn id="50" idx="5"/>
          </p:cNvCxnSpPr>
          <p:nvPr/>
        </p:nvCxnSpPr>
        <p:spPr>
          <a:xfrm rot="5400000" flipH="1" flipV="1">
            <a:off x="6096001" y="-748029"/>
            <a:ext cx="1588" cy="34899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0" name="直接连接符 39"/>
          <p:cNvCxnSpPr>
            <a:stCxn id="50" idx="4"/>
            <a:endCxn id="50" idx="3"/>
          </p:cNvCxnSpPr>
          <p:nvPr/>
        </p:nvCxnSpPr>
        <p:spPr>
          <a:xfrm rot="16200000" flipH="1" flipV="1">
            <a:off x="2526983" y="1604965"/>
            <a:ext cx="2432051" cy="1216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1" name="直接连接符 40"/>
          <p:cNvCxnSpPr>
            <a:stCxn id="50" idx="3"/>
            <a:endCxn id="50" idx="2"/>
          </p:cNvCxnSpPr>
          <p:nvPr/>
        </p:nvCxnSpPr>
        <p:spPr>
          <a:xfrm rot="10800000" flipH="1" flipV="1">
            <a:off x="3134996" y="3429001"/>
            <a:ext cx="1216025" cy="24320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2" name="直接连接符 41"/>
          <p:cNvCxnSpPr>
            <a:stCxn id="50" idx="2"/>
            <a:endCxn id="50" idx="1"/>
          </p:cNvCxnSpPr>
          <p:nvPr/>
        </p:nvCxnSpPr>
        <p:spPr>
          <a:xfrm rot="16200000" flipH="1">
            <a:off x="6096001" y="4116071"/>
            <a:ext cx="1588" cy="34899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3" name="直接连接符 42"/>
          <p:cNvCxnSpPr>
            <a:stCxn id="50" idx="1"/>
            <a:endCxn id="50" idx="0"/>
          </p:cNvCxnSpPr>
          <p:nvPr/>
        </p:nvCxnSpPr>
        <p:spPr>
          <a:xfrm rot="5400000" flipH="1" flipV="1">
            <a:off x="7232969" y="4037014"/>
            <a:ext cx="2432049" cy="1216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44" name="直接连接符 43"/>
          <p:cNvCxnSpPr>
            <a:stCxn id="50" idx="5"/>
            <a:endCxn id="50" idx="0"/>
          </p:cNvCxnSpPr>
          <p:nvPr/>
        </p:nvCxnSpPr>
        <p:spPr>
          <a:xfrm rot="16200000" flipH="1">
            <a:off x="7232967" y="1604965"/>
            <a:ext cx="2432051" cy="1216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45" name="椭圆 44"/>
          <p:cNvSpPr/>
          <p:nvPr/>
        </p:nvSpPr>
        <p:spPr>
          <a:xfrm>
            <a:off x="4317591" y="961275"/>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6" name="椭圆 45"/>
          <p:cNvSpPr/>
          <p:nvPr/>
        </p:nvSpPr>
        <p:spPr>
          <a:xfrm>
            <a:off x="4317591" y="961275"/>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7" name="椭圆 46"/>
          <p:cNvSpPr/>
          <p:nvPr/>
        </p:nvSpPr>
        <p:spPr>
          <a:xfrm>
            <a:off x="3105535" y="3394119"/>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8" name="椭圆 47"/>
          <p:cNvSpPr/>
          <p:nvPr/>
        </p:nvSpPr>
        <p:spPr>
          <a:xfrm>
            <a:off x="7806915" y="5822835"/>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9" name="椭圆 48"/>
          <p:cNvSpPr/>
          <p:nvPr/>
        </p:nvSpPr>
        <p:spPr>
          <a:xfrm>
            <a:off x="7806915" y="5822835"/>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0" name="六边形 49"/>
          <p:cNvSpPr/>
          <p:nvPr/>
        </p:nvSpPr>
        <p:spPr>
          <a:xfrm>
            <a:off x="3134995" y="996951"/>
            <a:ext cx="5922011" cy="4864101"/>
          </a:xfrm>
          <a:prstGeom prst="hexagon">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sp>
        <p:nvSpPr>
          <p:cNvPr id="51" name="椭圆 50"/>
          <p:cNvSpPr/>
          <p:nvPr/>
        </p:nvSpPr>
        <p:spPr>
          <a:xfrm>
            <a:off x="2931887" y="264887"/>
            <a:ext cx="6328228" cy="6328228"/>
          </a:xfrm>
          <a:prstGeom prst="ellips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sp>
        <p:nvSpPr>
          <p:cNvPr id="52" name="椭圆 51"/>
          <p:cNvSpPr/>
          <p:nvPr/>
        </p:nvSpPr>
        <p:spPr>
          <a:xfrm>
            <a:off x="6060000" y="6556832"/>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cxnSp>
        <p:nvCxnSpPr>
          <p:cNvPr id="53" name="直接连接符 52"/>
          <p:cNvCxnSpPr/>
          <p:nvPr/>
        </p:nvCxnSpPr>
        <p:spPr>
          <a:xfrm rot="2700000">
            <a:off x="3928167" y="-8073"/>
            <a:ext cx="0" cy="253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4" name="直接连接符 53"/>
          <p:cNvCxnSpPr/>
          <p:nvPr/>
        </p:nvCxnSpPr>
        <p:spPr>
          <a:xfrm rot="5400000">
            <a:off x="6100039" y="-896273"/>
            <a:ext cx="0" cy="253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5" name="直接连接符 54"/>
          <p:cNvCxnSpPr/>
          <p:nvPr/>
        </p:nvCxnSpPr>
        <p:spPr>
          <a:xfrm rot="8100000">
            <a:off x="8263835" y="0"/>
            <a:ext cx="0" cy="253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6" name="直接连接符 55"/>
          <p:cNvCxnSpPr/>
          <p:nvPr/>
        </p:nvCxnSpPr>
        <p:spPr>
          <a:xfrm flipV="1">
            <a:off x="3031893" y="2155724"/>
            <a:ext cx="0" cy="253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7" name="直接连接符 56"/>
          <p:cNvCxnSpPr/>
          <p:nvPr/>
        </p:nvCxnSpPr>
        <p:spPr>
          <a:xfrm rot="8100000">
            <a:off x="3931603" y="4322956"/>
            <a:ext cx="0" cy="253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8" name="直接连接符 57"/>
          <p:cNvCxnSpPr/>
          <p:nvPr/>
        </p:nvCxnSpPr>
        <p:spPr>
          <a:xfrm rot="5400000">
            <a:off x="6100039" y="5223868"/>
            <a:ext cx="0" cy="253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59" name="直接连接符 58"/>
          <p:cNvCxnSpPr/>
          <p:nvPr/>
        </p:nvCxnSpPr>
        <p:spPr>
          <a:xfrm rot="2700000">
            <a:off x="8263833" y="4327596"/>
            <a:ext cx="0" cy="253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0" name="直接连接符 59"/>
          <p:cNvCxnSpPr/>
          <p:nvPr/>
        </p:nvCxnSpPr>
        <p:spPr>
          <a:xfrm flipV="1">
            <a:off x="9160109" y="2163798"/>
            <a:ext cx="0" cy="253504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61" name="椭圆 60"/>
          <p:cNvSpPr/>
          <p:nvPr/>
        </p:nvSpPr>
        <p:spPr>
          <a:xfrm rot="2700000">
            <a:off x="2999580" y="211801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2" name="椭圆 61"/>
          <p:cNvSpPr/>
          <p:nvPr/>
        </p:nvSpPr>
        <p:spPr>
          <a:xfrm rot="2700000">
            <a:off x="2997199" y="4655273"/>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3" name="椭圆 62"/>
          <p:cNvSpPr/>
          <p:nvPr/>
        </p:nvSpPr>
        <p:spPr>
          <a:xfrm rot="2700000">
            <a:off x="2997199" y="4655273"/>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4" name="椭圆 63"/>
          <p:cNvSpPr/>
          <p:nvPr/>
        </p:nvSpPr>
        <p:spPr>
          <a:xfrm rot="2700000">
            <a:off x="9122568" y="2123213"/>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5" name="八边形 64"/>
          <p:cNvSpPr/>
          <p:nvPr/>
        </p:nvSpPr>
        <p:spPr>
          <a:xfrm>
            <a:off x="3038475" y="371475"/>
            <a:ext cx="6115051" cy="6115051"/>
          </a:xfrm>
          <a:prstGeom prst="octagon">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66" name="直接连接符 65"/>
          <p:cNvCxnSpPr/>
          <p:nvPr/>
        </p:nvCxnSpPr>
        <p:spPr>
          <a:xfrm rot="5400000">
            <a:off x="1756491" y="3431921"/>
            <a:ext cx="3276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7" name="直接连接符 66"/>
          <p:cNvCxnSpPr/>
          <p:nvPr/>
        </p:nvCxnSpPr>
        <p:spPr>
          <a:xfrm>
            <a:off x="3393697" y="5069365"/>
            <a:ext cx="2701889" cy="14510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8" name="直接连接符 67"/>
          <p:cNvCxnSpPr/>
          <p:nvPr/>
        </p:nvCxnSpPr>
        <p:spPr>
          <a:xfrm flipH="1">
            <a:off x="3393697" y="337563"/>
            <a:ext cx="2701889" cy="14510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69" name="直接连接符 68"/>
          <p:cNvCxnSpPr/>
          <p:nvPr/>
        </p:nvCxnSpPr>
        <p:spPr>
          <a:xfrm rot="16200000" flipH="1">
            <a:off x="7159511" y="3431921"/>
            <a:ext cx="3276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0" name="直接连接符 69"/>
          <p:cNvCxnSpPr/>
          <p:nvPr/>
        </p:nvCxnSpPr>
        <p:spPr>
          <a:xfrm flipH="1">
            <a:off x="6096417" y="5069365"/>
            <a:ext cx="2701889" cy="14510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1" name="直接连接符 70"/>
          <p:cNvCxnSpPr/>
          <p:nvPr/>
        </p:nvCxnSpPr>
        <p:spPr>
          <a:xfrm>
            <a:off x="6096417" y="337563"/>
            <a:ext cx="2701889" cy="14510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2" name="椭圆 71"/>
          <p:cNvSpPr/>
          <p:nvPr/>
        </p:nvSpPr>
        <p:spPr>
          <a:xfrm rot="2700000">
            <a:off x="3367283" y="5036184"/>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3" name="椭圆 72"/>
          <p:cNvSpPr/>
          <p:nvPr/>
        </p:nvSpPr>
        <p:spPr>
          <a:xfrm rot="2700000">
            <a:off x="6063443" y="300087"/>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4" name="椭圆 73"/>
          <p:cNvSpPr/>
          <p:nvPr/>
        </p:nvSpPr>
        <p:spPr>
          <a:xfrm rot="2700000">
            <a:off x="8758245" y="1747887"/>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5" name="椭圆 74"/>
          <p:cNvSpPr/>
          <p:nvPr/>
        </p:nvSpPr>
        <p:spPr>
          <a:xfrm rot="2700000">
            <a:off x="8758245" y="1747887"/>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6" name="椭圆 75"/>
          <p:cNvSpPr/>
          <p:nvPr/>
        </p:nvSpPr>
        <p:spPr>
          <a:xfrm rot="2700000">
            <a:off x="3367283" y="5036184"/>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nvGrpSpPr>
          <p:cNvPr id="77" name="组合 76"/>
          <p:cNvGrpSpPr/>
          <p:nvPr/>
        </p:nvGrpSpPr>
        <p:grpSpPr>
          <a:xfrm>
            <a:off x="3393696" y="337563"/>
            <a:ext cx="5404608" cy="6182875"/>
            <a:chOff x="9489281" y="337563"/>
            <a:chExt cx="5404608" cy="6182874"/>
          </a:xfrm>
        </p:grpSpPr>
        <p:cxnSp>
          <p:nvCxnSpPr>
            <p:cNvPr id="78" name="直接连接符 77"/>
            <p:cNvCxnSpPr/>
            <p:nvPr/>
          </p:nvCxnSpPr>
          <p:spPr>
            <a:xfrm rot="5400000">
              <a:off x="7852075" y="3431920"/>
              <a:ext cx="3276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79" name="直接连接符 78"/>
            <p:cNvCxnSpPr/>
            <p:nvPr/>
          </p:nvCxnSpPr>
          <p:spPr>
            <a:xfrm>
              <a:off x="9489281" y="5069365"/>
              <a:ext cx="2701889" cy="14510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0" name="直接连接符 79"/>
            <p:cNvCxnSpPr/>
            <p:nvPr/>
          </p:nvCxnSpPr>
          <p:spPr>
            <a:xfrm flipH="1">
              <a:off x="9489281" y="337563"/>
              <a:ext cx="2701889" cy="14510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1" name="直接连接符 80"/>
            <p:cNvCxnSpPr/>
            <p:nvPr/>
          </p:nvCxnSpPr>
          <p:spPr>
            <a:xfrm rot="16200000" flipH="1">
              <a:off x="13255095" y="3431920"/>
              <a:ext cx="3276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2" name="直接连接符 81"/>
            <p:cNvCxnSpPr/>
            <p:nvPr/>
          </p:nvCxnSpPr>
          <p:spPr>
            <a:xfrm flipH="1">
              <a:off x="12192000" y="5069365"/>
              <a:ext cx="2701889" cy="14510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3" name="直接连接符 82"/>
            <p:cNvCxnSpPr/>
            <p:nvPr/>
          </p:nvCxnSpPr>
          <p:spPr>
            <a:xfrm>
              <a:off x="12192000" y="337563"/>
              <a:ext cx="2701889" cy="1451072"/>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grpSp>
      <p:cxnSp>
        <p:nvCxnSpPr>
          <p:cNvPr id="84" name="直接连接符 83"/>
          <p:cNvCxnSpPr/>
          <p:nvPr/>
        </p:nvCxnSpPr>
        <p:spPr>
          <a:xfrm rot="5400000">
            <a:off x="850995" y="3428907"/>
            <a:ext cx="39384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5" name="直接连接符 84"/>
          <p:cNvCxnSpPr/>
          <p:nvPr/>
        </p:nvCxnSpPr>
        <p:spPr>
          <a:xfrm>
            <a:off x="2819400" y="1460501"/>
            <a:ext cx="6552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6" name="直接连接符 85"/>
          <p:cNvCxnSpPr/>
          <p:nvPr/>
        </p:nvCxnSpPr>
        <p:spPr>
          <a:xfrm rot="5400000">
            <a:off x="7402607" y="3428907"/>
            <a:ext cx="39384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87" name="直接连接符 86"/>
          <p:cNvCxnSpPr/>
          <p:nvPr/>
        </p:nvCxnSpPr>
        <p:spPr>
          <a:xfrm>
            <a:off x="2819400" y="5395913"/>
            <a:ext cx="6552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8" name="椭圆 87"/>
          <p:cNvSpPr/>
          <p:nvPr/>
        </p:nvSpPr>
        <p:spPr>
          <a:xfrm>
            <a:off x="2783509" y="536040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9" name="椭圆 88"/>
          <p:cNvSpPr/>
          <p:nvPr/>
        </p:nvSpPr>
        <p:spPr>
          <a:xfrm>
            <a:off x="9333535" y="536040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椭圆 89"/>
          <p:cNvSpPr/>
          <p:nvPr/>
        </p:nvSpPr>
        <p:spPr>
          <a:xfrm>
            <a:off x="2783509" y="142467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1" name="椭圆 90"/>
          <p:cNvSpPr/>
          <p:nvPr/>
        </p:nvSpPr>
        <p:spPr>
          <a:xfrm>
            <a:off x="9333535" y="142229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2" name="矩形 91"/>
          <p:cNvSpPr/>
          <p:nvPr/>
        </p:nvSpPr>
        <p:spPr>
          <a:xfrm>
            <a:off x="2819400" y="1460500"/>
            <a:ext cx="6553200" cy="3937000"/>
          </a:xfrm>
          <a:prstGeom prst="rec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93" name="直接连接符 92"/>
          <p:cNvCxnSpPr/>
          <p:nvPr/>
        </p:nvCxnSpPr>
        <p:spPr>
          <a:xfrm rot="2700000">
            <a:off x="5485459" y="1956147"/>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4" name="直接连接符 93"/>
          <p:cNvCxnSpPr/>
          <p:nvPr/>
        </p:nvCxnSpPr>
        <p:spPr>
          <a:xfrm rot="8100000">
            <a:off x="2541341" y="1956147"/>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5" name="直接连接符 94"/>
          <p:cNvCxnSpPr/>
          <p:nvPr/>
        </p:nvCxnSpPr>
        <p:spPr>
          <a:xfrm rot="2700000">
            <a:off x="2541341" y="4900266"/>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96" name="直接连接符 95"/>
          <p:cNvCxnSpPr/>
          <p:nvPr/>
        </p:nvCxnSpPr>
        <p:spPr>
          <a:xfrm rot="8100000">
            <a:off x="5485459" y="4900265"/>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7" name="椭圆 96"/>
          <p:cNvSpPr/>
          <p:nvPr/>
        </p:nvSpPr>
        <p:spPr>
          <a:xfrm rot="2700000">
            <a:off x="3115851" y="3389995"/>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8" name="椭圆 97"/>
          <p:cNvSpPr/>
          <p:nvPr/>
        </p:nvSpPr>
        <p:spPr>
          <a:xfrm rot="2700000">
            <a:off x="3115851" y="3389995"/>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9" name="椭圆 98"/>
          <p:cNvSpPr/>
          <p:nvPr/>
        </p:nvSpPr>
        <p:spPr>
          <a:xfrm rot="2700000">
            <a:off x="9002299" y="339411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0" name="椭圆 99"/>
          <p:cNvSpPr/>
          <p:nvPr/>
        </p:nvSpPr>
        <p:spPr>
          <a:xfrm rot="2700000">
            <a:off x="9002299" y="339411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1" name="矩形 100"/>
          <p:cNvSpPr/>
          <p:nvPr/>
        </p:nvSpPr>
        <p:spPr>
          <a:xfrm rot="2700000">
            <a:off x="4013200" y="1346200"/>
            <a:ext cx="4165600" cy="4165600"/>
          </a:xfrm>
          <a:prstGeom prst="rec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102" name="直接连接符 101"/>
          <p:cNvCxnSpPr>
            <a:stCxn id="113" idx="4"/>
            <a:endCxn id="113" idx="5"/>
          </p:cNvCxnSpPr>
          <p:nvPr/>
        </p:nvCxnSpPr>
        <p:spPr>
          <a:xfrm rot="5400000" flipH="1" flipV="1">
            <a:off x="6096001" y="-748029"/>
            <a:ext cx="1588" cy="34899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3" name="直接连接符 102"/>
          <p:cNvCxnSpPr>
            <a:stCxn id="113" idx="4"/>
            <a:endCxn id="113" idx="3"/>
          </p:cNvCxnSpPr>
          <p:nvPr/>
        </p:nvCxnSpPr>
        <p:spPr>
          <a:xfrm rot="16200000" flipH="1" flipV="1">
            <a:off x="2526983" y="1604965"/>
            <a:ext cx="2432051" cy="1216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4" name="直接连接符 103"/>
          <p:cNvCxnSpPr>
            <a:stCxn id="113" idx="3"/>
            <a:endCxn id="113" idx="2"/>
          </p:cNvCxnSpPr>
          <p:nvPr/>
        </p:nvCxnSpPr>
        <p:spPr>
          <a:xfrm rot="10800000" flipH="1" flipV="1">
            <a:off x="3134996" y="3429001"/>
            <a:ext cx="1216025" cy="24320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5" name="直接连接符 104"/>
          <p:cNvCxnSpPr>
            <a:stCxn id="113" idx="2"/>
            <a:endCxn id="113" idx="1"/>
          </p:cNvCxnSpPr>
          <p:nvPr/>
        </p:nvCxnSpPr>
        <p:spPr>
          <a:xfrm rot="16200000" flipH="1">
            <a:off x="6096001" y="4116071"/>
            <a:ext cx="1588" cy="34899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6" name="直接连接符 105"/>
          <p:cNvCxnSpPr>
            <a:stCxn id="113" idx="1"/>
            <a:endCxn id="113" idx="0"/>
          </p:cNvCxnSpPr>
          <p:nvPr/>
        </p:nvCxnSpPr>
        <p:spPr>
          <a:xfrm rot="5400000" flipH="1" flipV="1">
            <a:off x="7232969" y="4037014"/>
            <a:ext cx="2432049" cy="1216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07" name="直接连接符 106"/>
          <p:cNvCxnSpPr>
            <a:stCxn id="113" idx="5"/>
            <a:endCxn id="113" idx="0"/>
          </p:cNvCxnSpPr>
          <p:nvPr/>
        </p:nvCxnSpPr>
        <p:spPr>
          <a:xfrm rot="16200000" flipH="1">
            <a:off x="7232967" y="1604965"/>
            <a:ext cx="2432051" cy="1216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8" name="椭圆 107"/>
          <p:cNvSpPr/>
          <p:nvPr/>
        </p:nvSpPr>
        <p:spPr>
          <a:xfrm>
            <a:off x="4317591" y="961275"/>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9" name="椭圆 108"/>
          <p:cNvSpPr/>
          <p:nvPr/>
        </p:nvSpPr>
        <p:spPr>
          <a:xfrm>
            <a:off x="4317591" y="961275"/>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0" name="椭圆 109"/>
          <p:cNvSpPr/>
          <p:nvPr/>
        </p:nvSpPr>
        <p:spPr>
          <a:xfrm>
            <a:off x="9017385" y="339411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1" name="椭圆 110"/>
          <p:cNvSpPr/>
          <p:nvPr/>
        </p:nvSpPr>
        <p:spPr>
          <a:xfrm>
            <a:off x="7806915" y="5822835"/>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2" name="椭圆 111"/>
          <p:cNvSpPr/>
          <p:nvPr/>
        </p:nvSpPr>
        <p:spPr>
          <a:xfrm>
            <a:off x="7806915" y="5822835"/>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3" name="六边形 112"/>
          <p:cNvSpPr/>
          <p:nvPr/>
        </p:nvSpPr>
        <p:spPr>
          <a:xfrm>
            <a:off x="3134995" y="996951"/>
            <a:ext cx="5922011" cy="4864101"/>
          </a:xfrm>
          <a:prstGeom prst="hexagon">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114" name="直接连接符 113"/>
          <p:cNvCxnSpPr/>
          <p:nvPr/>
        </p:nvCxnSpPr>
        <p:spPr>
          <a:xfrm>
            <a:off x="3121643" y="2209729"/>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5" name="直接连接符 114"/>
          <p:cNvCxnSpPr/>
          <p:nvPr/>
        </p:nvCxnSpPr>
        <p:spPr>
          <a:xfrm rot="2700000">
            <a:off x="4000187" y="115415"/>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6" name="直接连接符 115"/>
          <p:cNvCxnSpPr/>
          <p:nvPr/>
        </p:nvCxnSpPr>
        <p:spPr>
          <a:xfrm rot="5400000">
            <a:off x="6094499" y="-752079"/>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7" name="直接连接符 116"/>
          <p:cNvCxnSpPr/>
          <p:nvPr/>
        </p:nvCxnSpPr>
        <p:spPr>
          <a:xfrm rot="18900000" flipV="1">
            <a:off x="3989135" y="4304041"/>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8" name="直接连接符 117"/>
          <p:cNvCxnSpPr/>
          <p:nvPr/>
        </p:nvCxnSpPr>
        <p:spPr>
          <a:xfrm rot="5400000">
            <a:off x="6088149" y="5171535"/>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19" name="直接连接符 118"/>
          <p:cNvCxnSpPr/>
          <p:nvPr/>
        </p:nvCxnSpPr>
        <p:spPr>
          <a:xfrm rot="2700000">
            <a:off x="8188812" y="4304041"/>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0" name="直接连接符 119"/>
          <p:cNvCxnSpPr/>
          <p:nvPr/>
        </p:nvCxnSpPr>
        <p:spPr>
          <a:xfrm>
            <a:off x="9056305" y="2209729"/>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1" name="直接连接符 120"/>
          <p:cNvCxnSpPr/>
          <p:nvPr/>
        </p:nvCxnSpPr>
        <p:spPr>
          <a:xfrm rot="18900000" flipV="1">
            <a:off x="8188812" y="115415"/>
            <a:ext cx="0" cy="245364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22" name="椭圆 121"/>
          <p:cNvSpPr/>
          <p:nvPr/>
        </p:nvSpPr>
        <p:spPr>
          <a:xfrm>
            <a:off x="3087023" y="2176796"/>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23" name="椭圆 122"/>
          <p:cNvSpPr/>
          <p:nvPr/>
        </p:nvSpPr>
        <p:spPr>
          <a:xfrm>
            <a:off x="3087023" y="2176796"/>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24" name="椭圆 123"/>
          <p:cNvSpPr/>
          <p:nvPr/>
        </p:nvSpPr>
        <p:spPr>
          <a:xfrm>
            <a:off x="9015541" y="4625516"/>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25" name="八边形 124"/>
          <p:cNvSpPr/>
          <p:nvPr/>
        </p:nvSpPr>
        <p:spPr>
          <a:xfrm>
            <a:off x="3132694" y="474743"/>
            <a:ext cx="5923612" cy="5923612"/>
          </a:xfrm>
          <a:prstGeom prst="octagon">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126" name="直接连接符 125"/>
          <p:cNvCxnSpPr/>
          <p:nvPr/>
        </p:nvCxnSpPr>
        <p:spPr>
          <a:xfrm rot="5400000">
            <a:off x="850995" y="3428907"/>
            <a:ext cx="39384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7" name="直接连接符 126"/>
          <p:cNvCxnSpPr/>
          <p:nvPr/>
        </p:nvCxnSpPr>
        <p:spPr>
          <a:xfrm>
            <a:off x="2819400" y="1460501"/>
            <a:ext cx="6552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8" name="直接连接符 127"/>
          <p:cNvCxnSpPr/>
          <p:nvPr/>
        </p:nvCxnSpPr>
        <p:spPr>
          <a:xfrm rot="5400000">
            <a:off x="7402607" y="3428907"/>
            <a:ext cx="39384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9" name="直接连接符 128"/>
          <p:cNvCxnSpPr/>
          <p:nvPr/>
        </p:nvCxnSpPr>
        <p:spPr>
          <a:xfrm>
            <a:off x="2819400" y="5395913"/>
            <a:ext cx="65520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0" name="椭圆 129"/>
          <p:cNvSpPr/>
          <p:nvPr/>
        </p:nvSpPr>
        <p:spPr>
          <a:xfrm>
            <a:off x="2783509" y="536040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31" name="椭圆 130"/>
          <p:cNvSpPr/>
          <p:nvPr/>
        </p:nvSpPr>
        <p:spPr>
          <a:xfrm>
            <a:off x="9333535" y="536040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32" name="椭圆 131"/>
          <p:cNvSpPr/>
          <p:nvPr/>
        </p:nvSpPr>
        <p:spPr>
          <a:xfrm>
            <a:off x="2783509" y="142467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33" name="椭圆 132"/>
          <p:cNvSpPr/>
          <p:nvPr/>
        </p:nvSpPr>
        <p:spPr>
          <a:xfrm>
            <a:off x="9333535" y="1422291"/>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34" name="矩形 133"/>
          <p:cNvSpPr/>
          <p:nvPr/>
        </p:nvSpPr>
        <p:spPr>
          <a:xfrm>
            <a:off x="2819400" y="1460500"/>
            <a:ext cx="6553200" cy="3937000"/>
          </a:xfrm>
          <a:prstGeom prst="rec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135" name="直接连接符 134"/>
          <p:cNvCxnSpPr/>
          <p:nvPr/>
        </p:nvCxnSpPr>
        <p:spPr>
          <a:xfrm rot="2700000">
            <a:off x="5485459" y="1956147"/>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6" name="直接连接符 135"/>
          <p:cNvCxnSpPr/>
          <p:nvPr/>
        </p:nvCxnSpPr>
        <p:spPr>
          <a:xfrm rot="8100000">
            <a:off x="2541341" y="1956147"/>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7" name="直接连接符 136"/>
          <p:cNvCxnSpPr/>
          <p:nvPr/>
        </p:nvCxnSpPr>
        <p:spPr>
          <a:xfrm rot="2700000">
            <a:off x="2541341" y="4900266"/>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8" name="直接连接符 137"/>
          <p:cNvCxnSpPr/>
          <p:nvPr/>
        </p:nvCxnSpPr>
        <p:spPr>
          <a:xfrm rot="8100000">
            <a:off x="5485459" y="4900265"/>
            <a:ext cx="4165200" cy="1588"/>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39" name="椭圆 138"/>
          <p:cNvSpPr/>
          <p:nvPr/>
        </p:nvSpPr>
        <p:spPr>
          <a:xfrm rot="2700000">
            <a:off x="6061459" y="44533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40" name="椭圆 139"/>
          <p:cNvSpPr/>
          <p:nvPr/>
        </p:nvSpPr>
        <p:spPr>
          <a:xfrm rot="2700000">
            <a:off x="6061459" y="445339"/>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41" name="椭圆 140"/>
          <p:cNvSpPr/>
          <p:nvPr/>
        </p:nvSpPr>
        <p:spPr>
          <a:xfrm rot="2700000">
            <a:off x="6058283" y="6334960"/>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42" name="椭圆 141"/>
          <p:cNvSpPr/>
          <p:nvPr/>
        </p:nvSpPr>
        <p:spPr>
          <a:xfrm rot="2700000">
            <a:off x="6058283" y="6334960"/>
            <a:ext cx="72000" cy="72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43" name="矩形 142"/>
          <p:cNvSpPr/>
          <p:nvPr/>
        </p:nvSpPr>
        <p:spPr>
          <a:xfrm rot="2700000">
            <a:off x="4013200" y="1346200"/>
            <a:ext cx="4165600" cy="4165600"/>
          </a:xfrm>
          <a:prstGeom prst="rect">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cxnSp>
        <p:nvCxnSpPr>
          <p:cNvPr id="144" name="直接连接符 143"/>
          <p:cNvCxnSpPr>
            <a:stCxn id="155" idx="4"/>
            <a:endCxn id="155" idx="5"/>
          </p:cNvCxnSpPr>
          <p:nvPr/>
        </p:nvCxnSpPr>
        <p:spPr>
          <a:xfrm rot="5400000" flipH="1" flipV="1">
            <a:off x="6092991" y="-741987"/>
            <a:ext cx="1588" cy="34899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5" name="直接连接符 144"/>
          <p:cNvCxnSpPr>
            <a:stCxn id="155" idx="4"/>
            <a:endCxn id="155" idx="3"/>
          </p:cNvCxnSpPr>
          <p:nvPr/>
        </p:nvCxnSpPr>
        <p:spPr>
          <a:xfrm rot="16200000" flipH="1" flipV="1">
            <a:off x="2523973" y="1611006"/>
            <a:ext cx="2432051" cy="1216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6" name="直接连接符 145"/>
          <p:cNvCxnSpPr>
            <a:stCxn id="155" idx="3"/>
            <a:endCxn id="155" idx="2"/>
          </p:cNvCxnSpPr>
          <p:nvPr/>
        </p:nvCxnSpPr>
        <p:spPr>
          <a:xfrm rot="10800000" flipH="1" flipV="1">
            <a:off x="3131985" y="3435044"/>
            <a:ext cx="1216025" cy="2432049"/>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7" name="直接连接符 146"/>
          <p:cNvCxnSpPr>
            <a:stCxn id="155" idx="2"/>
            <a:endCxn id="155" idx="1"/>
          </p:cNvCxnSpPr>
          <p:nvPr/>
        </p:nvCxnSpPr>
        <p:spPr>
          <a:xfrm rot="16200000" flipH="1">
            <a:off x="6092991" y="4122112"/>
            <a:ext cx="1588" cy="348996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8" name="直接连接符 147"/>
          <p:cNvCxnSpPr>
            <a:stCxn id="155" idx="1"/>
            <a:endCxn id="155" idx="0"/>
          </p:cNvCxnSpPr>
          <p:nvPr/>
        </p:nvCxnSpPr>
        <p:spPr>
          <a:xfrm rot="5400000" flipH="1" flipV="1">
            <a:off x="7229958" y="4043057"/>
            <a:ext cx="2432049" cy="1216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9" name="直接连接符 148"/>
          <p:cNvCxnSpPr>
            <a:stCxn id="155" idx="5"/>
            <a:endCxn id="155" idx="0"/>
          </p:cNvCxnSpPr>
          <p:nvPr/>
        </p:nvCxnSpPr>
        <p:spPr>
          <a:xfrm rot="16200000" flipH="1">
            <a:off x="7229957" y="1611008"/>
            <a:ext cx="2432051" cy="1216025"/>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50" name="椭圆 149"/>
          <p:cNvSpPr/>
          <p:nvPr/>
        </p:nvSpPr>
        <p:spPr>
          <a:xfrm>
            <a:off x="4314580" y="967316"/>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51" name="椭圆 150"/>
          <p:cNvSpPr/>
          <p:nvPr/>
        </p:nvSpPr>
        <p:spPr>
          <a:xfrm>
            <a:off x="4314580" y="967316"/>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52" name="椭圆 151"/>
          <p:cNvSpPr/>
          <p:nvPr/>
        </p:nvSpPr>
        <p:spPr>
          <a:xfrm>
            <a:off x="3102525" y="3400160"/>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53" name="椭圆 152"/>
          <p:cNvSpPr/>
          <p:nvPr/>
        </p:nvSpPr>
        <p:spPr>
          <a:xfrm>
            <a:off x="7803905" y="5828877"/>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54" name="椭圆 153"/>
          <p:cNvSpPr/>
          <p:nvPr/>
        </p:nvSpPr>
        <p:spPr>
          <a:xfrm>
            <a:off x="7803905" y="5828877"/>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55" name="六边形 154"/>
          <p:cNvSpPr/>
          <p:nvPr/>
        </p:nvSpPr>
        <p:spPr>
          <a:xfrm>
            <a:off x="3131985" y="1002992"/>
            <a:ext cx="5922011" cy="4864101"/>
          </a:xfrm>
          <a:prstGeom prst="hexagon">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sp>
        <p:nvSpPr>
          <p:cNvPr id="156" name="椭圆 155"/>
          <p:cNvSpPr/>
          <p:nvPr/>
        </p:nvSpPr>
        <p:spPr>
          <a:xfrm>
            <a:off x="2931887" y="264887"/>
            <a:ext cx="6328228" cy="6328228"/>
          </a:xfrm>
          <a:prstGeom prst="ellipse">
            <a:avLst/>
          </a:prstGeom>
          <a:ln>
            <a:solidFill>
              <a:schemeClr val="tx1"/>
            </a:solidFill>
          </a:ln>
        </p:spPr>
        <p:style>
          <a:lnRef idx="1">
            <a:schemeClr val="accent1"/>
          </a:lnRef>
          <a:fillRef idx="0">
            <a:schemeClr val="accent1"/>
          </a:fillRef>
          <a:effectRef idx="0">
            <a:schemeClr val="accent1"/>
          </a:effectRef>
          <a:fontRef idx="minor">
            <a:schemeClr val="tx1"/>
          </a:fontRef>
        </p:style>
        <p:txBody>
          <a:bodyPr rtlCol="0" anchor="ctr"/>
          <a:lstStyle/>
          <a:p>
            <a:pPr algn="ctr"/>
            <a:endParaRPr lang="zh-CN" altLang="en-US" sz="1350">
              <a:solidFill>
                <a:prstClr val="black"/>
              </a:solidFill>
            </a:endParaRPr>
          </a:p>
        </p:txBody>
      </p:sp>
      <p:sp>
        <p:nvSpPr>
          <p:cNvPr id="157" name="椭圆 156"/>
          <p:cNvSpPr/>
          <p:nvPr/>
        </p:nvSpPr>
        <p:spPr>
          <a:xfrm>
            <a:off x="6060000" y="234068"/>
            <a:ext cx="72000" cy="72000"/>
          </a:xfrm>
          <a:prstGeom prst="ellipse">
            <a:avLst/>
          </a:prstGeom>
          <a:solidFill>
            <a:schemeClr val="tx1"/>
          </a:solidFill>
          <a:ln w="31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71" name="椭圆 170"/>
          <p:cNvSpPr/>
          <p:nvPr/>
        </p:nvSpPr>
        <p:spPr>
          <a:xfrm>
            <a:off x="2984183" y="3375660"/>
            <a:ext cx="169200" cy="1692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72" name="椭圆 171"/>
          <p:cNvSpPr/>
          <p:nvPr/>
        </p:nvSpPr>
        <p:spPr>
          <a:xfrm>
            <a:off x="4497087" y="715269"/>
            <a:ext cx="144000" cy="144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73" name="椭圆 172"/>
          <p:cNvSpPr/>
          <p:nvPr/>
        </p:nvSpPr>
        <p:spPr>
          <a:xfrm>
            <a:off x="7653037" y="715269"/>
            <a:ext cx="122400" cy="1224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74" name="椭圆 173"/>
          <p:cNvSpPr/>
          <p:nvPr/>
        </p:nvSpPr>
        <p:spPr>
          <a:xfrm>
            <a:off x="4497087" y="6064509"/>
            <a:ext cx="133200" cy="1332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75" name="椭圆 174"/>
          <p:cNvSpPr/>
          <p:nvPr/>
        </p:nvSpPr>
        <p:spPr>
          <a:xfrm>
            <a:off x="9179243" y="3375660"/>
            <a:ext cx="97200" cy="972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76" name="椭圆 175"/>
          <p:cNvSpPr/>
          <p:nvPr/>
        </p:nvSpPr>
        <p:spPr>
          <a:xfrm>
            <a:off x="6292629" y="1943641"/>
            <a:ext cx="108643" cy="1086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77" name="椭圆 176"/>
          <p:cNvSpPr/>
          <p:nvPr/>
        </p:nvSpPr>
        <p:spPr>
          <a:xfrm>
            <a:off x="7741184" y="2523063"/>
            <a:ext cx="108643" cy="108643"/>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78" name="椭圆 177"/>
          <p:cNvSpPr/>
          <p:nvPr/>
        </p:nvSpPr>
        <p:spPr>
          <a:xfrm>
            <a:off x="7653037" y="6064509"/>
            <a:ext cx="172800" cy="1728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80" name="文本框 179"/>
          <p:cNvSpPr txBox="1"/>
          <p:nvPr/>
        </p:nvSpPr>
        <p:spPr>
          <a:xfrm>
            <a:off x="4581762" y="3166727"/>
            <a:ext cx="800219" cy="461665"/>
          </a:xfrm>
          <a:prstGeom prst="rect">
            <a:avLst/>
          </a:prstGeom>
          <a:noFill/>
        </p:spPr>
        <p:txBody>
          <a:bodyPr wrap="none" rtlCol="0">
            <a:spAutoFit/>
          </a:bodyPr>
          <a:lstStyle/>
          <a:p>
            <a:r>
              <a:rPr lang="zh-CN" altLang="en-US" sz="2400" dirty="0">
                <a:latin typeface="华文细黑" panose="02010600040101010101" pitchFamily="2" charset="-122"/>
                <a:ea typeface="华文细黑" panose="02010600040101010101" pitchFamily="2" charset="-122"/>
              </a:rPr>
              <a:t>如果</a:t>
            </a:r>
            <a:endParaRPr lang="zh-CN" altLang="en-US" sz="2400" dirty="0">
              <a:latin typeface="华文细黑" panose="02010600040101010101" pitchFamily="2" charset="-122"/>
              <a:ea typeface="华文细黑" panose="02010600040101010101" pitchFamily="2" charset="-122"/>
            </a:endParaRPr>
          </a:p>
        </p:txBody>
      </p:sp>
      <p:sp>
        <p:nvSpPr>
          <p:cNvPr id="2" name="文本框 1"/>
          <p:cNvSpPr txBox="1"/>
          <p:nvPr/>
        </p:nvSpPr>
        <p:spPr>
          <a:xfrm>
            <a:off x="5739491" y="3168784"/>
            <a:ext cx="2011680" cy="460375"/>
          </a:xfrm>
          <a:prstGeom prst="rect">
            <a:avLst/>
          </a:prstGeom>
          <a:noFill/>
        </p:spPr>
        <p:txBody>
          <a:bodyPr wrap="none" rtlCol="0">
            <a:spAutoFit/>
          </a:bodyPr>
          <a:lstStyle/>
          <a:p>
            <a:r>
              <a:rPr lang="zh-CN" altLang="en-US" sz="2400" dirty="0">
                <a:latin typeface="华文细黑" panose="02010600040101010101" pitchFamily="2" charset="-122"/>
                <a:ea typeface="华文细黑" panose="02010600040101010101" pitchFamily="2" charset="-122"/>
              </a:rPr>
              <a:t>假冒伪劣横行</a:t>
            </a:r>
            <a:endParaRPr lang="en-US" altLang="zh-CN" sz="2400" dirty="0">
              <a:latin typeface="华文细黑" panose="02010600040101010101" pitchFamily="2" charset="-122"/>
              <a:ea typeface="华文细黑" panose="02010600040101010101" pitchFamily="2" charset="-122"/>
            </a:endParaRPr>
          </a:p>
        </p:txBody>
      </p:sp>
      <p:sp>
        <p:nvSpPr>
          <p:cNvPr id="3" name="文本框 2"/>
          <p:cNvSpPr txBox="1"/>
          <p:nvPr/>
        </p:nvSpPr>
        <p:spPr>
          <a:xfrm>
            <a:off x="4902629" y="3166667"/>
            <a:ext cx="792480" cy="460375"/>
          </a:xfrm>
          <a:prstGeom prst="rect">
            <a:avLst/>
          </a:prstGeom>
          <a:noFill/>
        </p:spPr>
        <p:txBody>
          <a:bodyPr wrap="none" rtlCol="0">
            <a:spAutoFit/>
          </a:bodyPr>
          <a:lstStyle/>
          <a:p>
            <a:r>
              <a:rPr lang="zh-CN" altLang="en-US" sz="2400" dirty="0">
                <a:latin typeface="华文细黑" panose="02010600040101010101" pitchFamily="2" charset="-122"/>
                <a:ea typeface="华文细黑" panose="02010600040101010101" pitchFamily="2" charset="-122"/>
              </a:rPr>
              <a:t>将会</a:t>
            </a:r>
            <a:endParaRPr lang="zh-CN" altLang="en-US" sz="2400" dirty="0">
              <a:latin typeface="华文细黑" panose="02010600040101010101" pitchFamily="2" charset="-122"/>
              <a:ea typeface="华文细黑" panose="02010600040101010101" pitchFamily="2" charset="-122"/>
            </a:endParaRPr>
          </a:p>
        </p:txBody>
      </p:sp>
      <p:sp>
        <p:nvSpPr>
          <p:cNvPr id="4" name="文本框 3"/>
          <p:cNvSpPr txBox="1"/>
          <p:nvPr/>
        </p:nvSpPr>
        <p:spPr>
          <a:xfrm>
            <a:off x="5571665" y="3166470"/>
            <a:ext cx="792480" cy="460375"/>
          </a:xfrm>
          <a:prstGeom prst="rect">
            <a:avLst/>
          </a:prstGeom>
          <a:noFill/>
        </p:spPr>
        <p:txBody>
          <a:bodyPr wrap="none" rtlCol="0">
            <a:spAutoFit/>
          </a:bodyPr>
          <a:lstStyle/>
          <a:p>
            <a:r>
              <a:rPr lang="zh-CN" altLang="en-US" sz="2400" dirty="0">
                <a:latin typeface="华文细黑" panose="02010600040101010101" pitchFamily="2" charset="-122"/>
                <a:ea typeface="华文细黑" panose="02010600040101010101" pitchFamily="2" charset="-122"/>
              </a:rPr>
              <a:t>危害</a:t>
            </a:r>
            <a:endParaRPr lang="zh-CN" altLang="en-US" sz="2400" dirty="0">
              <a:latin typeface="华文细黑" panose="02010600040101010101" pitchFamily="2" charset="-122"/>
              <a:ea typeface="华文细黑" panose="02010600040101010101" pitchFamily="2" charset="-122"/>
            </a:endParaRPr>
          </a:p>
        </p:txBody>
      </p:sp>
      <p:sp>
        <p:nvSpPr>
          <p:cNvPr id="5" name="文本框 4"/>
          <p:cNvSpPr txBox="1"/>
          <p:nvPr/>
        </p:nvSpPr>
        <p:spPr>
          <a:xfrm>
            <a:off x="6257886" y="3174610"/>
            <a:ext cx="1402080" cy="460375"/>
          </a:xfrm>
          <a:prstGeom prst="rect">
            <a:avLst/>
          </a:prstGeom>
          <a:noFill/>
        </p:spPr>
        <p:txBody>
          <a:bodyPr wrap="none" rtlCol="0">
            <a:spAutoFit/>
          </a:bodyPr>
          <a:lstStyle/>
          <a:p>
            <a:r>
              <a:rPr lang="zh-CN" altLang="en-US" sz="2400" dirty="0">
                <a:latin typeface="华文细黑" panose="02010600040101010101" pitchFamily="2" charset="-122"/>
                <a:ea typeface="华文细黑" panose="02010600040101010101" pitchFamily="2" charset="-122"/>
              </a:rPr>
              <a:t>个人健康</a:t>
            </a:r>
            <a:endParaRPr lang="en-US" altLang="zh-CN" sz="2400" dirty="0">
              <a:latin typeface="华文细黑" panose="02010600040101010101" pitchFamily="2" charset="-122"/>
              <a:ea typeface="华文细黑" panose="02010600040101010101" pitchFamily="2" charset="-122"/>
            </a:endParaRPr>
          </a:p>
        </p:txBody>
      </p:sp>
      <p:sp>
        <p:nvSpPr>
          <p:cNvPr id="165" name="文本框 164"/>
          <p:cNvSpPr txBox="1"/>
          <p:nvPr/>
        </p:nvSpPr>
        <p:spPr>
          <a:xfrm>
            <a:off x="6256518" y="3170576"/>
            <a:ext cx="1402080" cy="460375"/>
          </a:xfrm>
          <a:prstGeom prst="rect">
            <a:avLst/>
          </a:prstGeom>
          <a:noFill/>
        </p:spPr>
        <p:txBody>
          <a:bodyPr wrap="none" rtlCol="0">
            <a:spAutoFit/>
          </a:bodyPr>
          <a:lstStyle/>
          <a:p>
            <a:r>
              <a:rPr lang="zh-CN" altLang="en-US" sz="2400" dirty="0">
                <a:latin typeface="华文细黑" panose="02010600040101010101" pitchFamily="2" charset="-122"/>
                <a:ea typeface="华文细黑" panose="02010600040101010101" pitchFamily="2" charset="-122"/>
              </a:rPr>
              <a:t>市场秩序</a:t>
            </a:r>
            <a:endParaRPr lang="zh-CN" altLang="en-US" sz="2400" dirty="0">
              <a:latin typeface="华文细黑" panose="02010600040101010101" pitchFamily="2" charset="-122"/>
              <a:ea typeface="华文细黑" panose="02010600040101010101" pitchFamily="2" charset="-122"/>
            </a:endParaRPr>
          </a:p>
        </p:txBody>
      </p:sp>
      <p:sp>
        <p:nvSpPr>
          <p:cNvPr id="167" name="文本框 166"/>
          <p:cNvSpPr txBox="1"/>
          <p:nvPr/>
        </p:nvSpPr>
        <p:spPr>
          <a:xfrm>
            <a:off x="6255421" y="3174413"/>
            <a:ext cx="1402080" cy="460375"/>
          </a:xfrm>
          <a:prstGeom prst="rect">
            <a:avLst/>
          </a:prstGeom>
          <a:noFill/>
        </p:spPr>
        <p:txBody>
          <a:bodyPr wrap="none" rtlCol="0">
            <a:spAutoFit/>
          </a:bodyPr>
          <a:lstStyle/>
          <a:p>
            <a:r>
              <a:rPr lang="zh-CN" altLang="en-US" sz="2400" dirty="0">
                <a:latin typeface="华文细黑" panose="02010600040101010101" pitchFamily="2" charset="-122"/>
                <a:ea typeface="华文细黑" panose="02010600040101010101" pitchFamily="2" charset="-122"/>
              </a:rPr>
              <a:t>国家安全</a:t>
            </a:r>
            <a:endParaRPr lang="zh-CN" altLang="en-US" sz="2400" dirty="0">
              <a:latin typeface="华文细黑" panose="02010600040101010101" pitchFamily="2" charset="-122"/>
              <a:ea typeface="华文细黑" panose="02010600040101010101" pitchFamily="2" charset="-122"/>
            </a:endParaRPr>
          </a:p>
        </p:txBody>
      </p:sp>
      <p:pic>
        <p:nvPicPr>
          <p:cNvPr id="15" name="Kidstreet - Song">
            <a:hlinkClick r:id="" action="ppaction://media"/>
          </p:cNvPr>
          <p:cNvPicPr>
            <a:picLocks noChangeAspect="1"/>
          </p:cNvPicPr>
          <p:nvPr>
            <a:audioFile r:link="rId1"/>
            <p:extLst>
              <p:ext uri="{DAA4B4D4-6D71-4841-9C94-3DE7FCFB9230}">
                <p14:media xmlns:p14="http://schemas.microsoft.com/office/powerpoint/2010/main" r:embed="rId2">
                  <p14:trim end="199524.781250"/>
                  <p14:fade out="3500.000000"/>
                </p14:media>
              </p:ext>
            </p:extLst>
          </p:nvPr>
        </p:nvPicPr>
        <p:blipFill>
          <a:blip r:embed="rId3"/>
          <a:stretch>
            <a:fillRect/>
          </a:stretch>
        </p:blipFill>
        <p:spPr>
          <a:xfrm>
            <a:off x="11543792" y="6034109"/>
            <a:ext cx="406400" cy="406400"/>
          </a:xfrm>
          <a:prstGeom prst="rect">
            <a:avLst/>
          </a:prstGeom>
        </p:spPr>
      </p:pic>
    </p:spTree>
  </p:cSld>
  <p:clrMapOvr>
    <a:masterClrMapping/>
  </p:clrMapOvr>
  <mc:AlternateContent xmlns:mc="http://schemas.openxmlformats.org/markup-compatibility/2006">
    <mc:Choice xmlns:p14="http://schemas.microsoft.com/office/powerpoint/2010/main" Requires="p14">
      <p:transition spd="med" p14:dur="700" advClick="0" advTm="14000">
        <p:fade/>
      </p:transition>
    </mc:Choice>
    <mc:Fallback>
      <p:transition spd="med" advClick="0" advTm="1400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15"/>
                                        </p:tgtEl>
                                      </p:cBhvr>
                                    </p:cmd>
                                  </p:childTnLst>
                                </p:cTn>
                              </p:par>
                            </p:childTnLst>
                          </p:cTn>
                        </p:par>
                      </p:childTnLst>
                    </p:cTn>
                  </p:par>
                  <p:par>
                    <p:cTn id="7" fill="hold">
                      <p:stCondLst>
                        <p:cond delay="indefinite"/>
                      </p:stCondLst>
                      <p:childTnLst>
                        <p:par>
                          <p:cTn id="8" fill="hold">
                            <p:stCondLst>
                              <p:cond delay="0"/>
                            </p:stCondLst>
                            <p:childTnLst>
                              <p:par>
                                <p:cTn id="9" presetID="10" presetClass="entr" presetSubtype="0" fill="hold" grpId="0" nodeType="clickEffect">
                                  <p:stCondLst>
                                    <p:cond delay="0"/>
                                  </p:stCondLst>
                                  <p:childTnLst>
                                    <p:set>
                                      <p:cBhvr>
                                        <p:cTn id="10" dur="1" fill="hold">
                                          <p:stCondLst>
                                            <p:cond delay="0"/>
                                          </p:stCondLst>
                                        </p:cTn>
                                        <p:tgtEl>
                                          <p:spTgt spid="180"/>
                                        </p:tgtEl>
                                        <p:attrNameLst>
                                          <p:attrName>style.visibility</p:attrName>
                                        </p:attrNameLst>
                                      </p:cBhvr>
                                      <p:to>
                                        <p:strVal val="visible"/>
                                      </p:to>
                                    </p:set>
                                    <p:animEffect transition="in" filter="fade">
                                      <p:cBhvr>
                                        <p:cTn id="11" dur="1400"/>
                                        <p:tgtEl>
                                          <p:spTgt spid="180"/>
                                        </p:tgtEl>
                                      </p:cBhvr>
                                    </p:animEffect>
                                  </p:childTnLst>
                                </p:cTn>
                              </p:par>
                              <p:par>
                                <p:cTn id="12" presetID="10" presetClass="entr" presetSubtype="0" fill="hold" grpId="0" nodeType="withEffect">
                                  <p:stCondLst>
                                    <p:cond delay="0"/>
                                  </p:stCondLst>
                                  <p:childTnLst>
                                    <p:set>
                                      <p:cBhvr>
                                        <p:cTn id="13" dur="1" fill="hold">
                                          <p:stCondLst>
                                            <p:cond delay="0"/>
                                          </p:stCondLst>
                                        </p:cTn>
                                        <p:tgtEl>
                                          <p:spTgt spid="2"/>
                                        </p:tgtEl>
                                        <p:attrNameLst>
                                          <p:attrName>style.visibility</p:attrName>
                                        </p:attrNameLst>
                                      </p:cBhvr>
                                      <p:to>
                                        <p:strVal val="visible"/>
                                      </p:to>
                                    </p:set>
                                    <p:animEffect transition="in" filter="fade">
                                      <p:cBhvr>
                                        <p:cTn id="14" dur="1400"/>
                                        <p:tgtEl>
                                          <p:spTgt spid="2"/>
                                        </p:tgtEl>
                                      </p:cBhvr>
                                    </p:animEffect>
                                  </p:childTnLst>
                                </p:cTn>
                              </p:par>
                              <p:par>
                                <p:cTn id="15" presetID="10" presetClass="entr" presetSubtype="0" fill="hold" grpId="0" nodeType="withEffect">
                                  <p:stCondLst>
                                    <p:cond delay="600"/>
                                  </p:stCondLst>
                                  <p:childTnLst>
                                    <p:set>
                                      <p:cBhvr>
                                        <p:cTn id="16" dur="1" fill="hold">
                                          <p:stCondLst>
                                            <p:cond delay="0"/>
                                          </p:stCondLst>
                                        </p:cTn>
                                        <p:tgtEl>
                                          <p:spTgt spid="11"/>
                                        </p:tgtEl>
                                        <p:attrNameLst>
                                          <p:attrName>style.visibility</p:attrName>
                                        </p:attrNameLst>
                                      </p:cBhvr>
                                      <p:to>
                                        <p:strVal val="visible"/>
                                      </p:to>
                                    </p:set>
                                    <p:animEffect transition="in" filter="fade">
                                      <p:cBhvr>
                                        <p:cTn id="17" dur="300"/>
                                        <p:tgtEl>
                                          <p:spTgt spid="11"/>
                                        </p:tgtEl>
                                      </p:cBhvr>
                                    </p:animEffect>
                                  </p:childTnLst>
                                </p:cTn>
                              </p:par>
                              <p:par>
                                <p:cTn id="18" presetID="10" presetClass="entr" presetSubtype="0" fill="hold" grpId="0" nodeType="withEffect">
                                  <p:stCondLst>
                                    <p:cond delay="800"/>
                                  </p:stCondLst>
                                  <p:childTnLst>
                                    <p:set>
                                      <p:cBhvr>
                                        <p:cTn id="19" dur="1" fill="hold">
                                          <p:stCondLst>
                                            <p:cond delay="0"/>
                                          </p:stCondLst>
                                        </p:cTn>
                                        <p:tgtEl>
                                          <p:spTgt spid="10"/>
                                        </p:tgtEl>
                                        <p:attrNameLst>
                                          <p:attrName>style.visibility</p:attrName>
                                        </p:attrNameLst>
                                      </p:cBhvr>
                                      <p:to>
                                        <p:strVal val="visible"/>
                                      </p:to>
                                    </p:set>
                                    <p:animEffect transition="in" filter="fade">
                                      <p:cBhvr>
                                        <p:cTn id="20" dur="300"/>
                                        <p:tgtEl>
                                          <p:spTgt spid="10"/>
                                        </p:tgtEl>
                                      </p:cBhvr>
                                    </p:animEffect>
                                  </p:childTnLst>
                                </p:cTn>
                              </p:par>
                              <p:par>
                                <p:cTn id="21" presetID="10" presetClass="entr" presetSubtype="0" fill="hold" grpId="0" nodeType="withEffect">
                                  <p:stCondLst>
                                    <p:cond delay="1000"/>
                                  </p:stCondLst>
                                  <p:childTnLst>
                                    <p:set>
                                      <p:cBhvr>
                                        <p:cTn id="22" dur="1" fill="hold">
                                          <p:stCondLst>
                                            <p:cond delay="0"/>
                                          </p:stCondLst>
                                        </p:cTn>
                                        <p:tgtEl>
                                          <p:spTgt spid="12"/>
                                        </p:tgtEl>
                                        <p:attrNameLst>
                                          <p:attrName>style.visibility</p:attrName>
                                        </p:attrNameLst>
                                      </p:cBhvr>
                                      <p:to>
                                        <p:strVal val="visible"/>
                                      </p:to>
                                    </p:set>
                                    <p:animEffect transition="in" filter="fade">
                                      <p:cBhvr>
                                        <p:cTn id="23" dur="300"/>
                                        <p:tgtEl>
                                          <p:spTgt spid="12"/>
                                        </p:tgtEl>
                                      </p:cBhvr>
                                    </p:animEffect>
                                  </p:childTnLst>
                                </p:cTn>
                              </p:par>
                              <p:par>
                                <p:cTn id="24" presetID="10" presetClass="entr" presetSubtype="0" fill="hold" grpId="0" nodeType="withEffect">
                                  <p:stCondLst>
                                    <p:cond delay="1200"/>
                                  </p:stCondLst>
                                  <p:childTnLst>
                                    <p:set>
                                      <p:cBhvr>
                                        <p:cTn id="25" dur="1" fill="hold">
                                          <p:stCondLst>
                                            <p:cond delay="0"/>
                                          </p:stCondLst>
                                        </p:cTn>
                                        <p:tgtEl>
                                          <p:spTgt spid="14"/>
                                        </p:tgtEl>
                                        <p:attrNameLst>
                                          <p:attrName>style.visibility</p:attrName>
                                        </p:attrNameLst>
                                      </p:cBhvr>
                                      <p:to>
                                        <p:strVal val="visible"/>
                                      </p:to>
                                    </p:set>
                                    <p:animEffect transition="in" filter="fade">
                                      <p:cBhvr>
                                        <p:cTn id="26" dur="300"/>
                                        <p:tgtEl>
                                          <p:spTgt spid="14"/>
                                        </p:tgtEl>
                                      </p:cBhvr>
                                    </p:animEffect>
                                  </p:childTnLst>
                                </p:cTn>
                              </p:par>
                              <p:par>
                                <p:cTn id="27" presetID="64" presetClass="path" presetSubtype="0" fill="hold" nodeType="withEffect">
                                  <p:stCondLst>
                                    <p:cond delay="1500"/>
                                  </p:stCondLst>
                                  <p:childTnLst>
                                    <p:animMotion origin="layout" path="M -1.66667E-6 2.59259E-6 L -1.66667E-6 -0.55185 " pathEditMode="relative" rAng="0" ptsTypes="AA">
                                      <p:cBhvr>
                                        <p:cTn id="28" dur="1000" fill="hold"/>
                                        <p:tgtEl>
                                          <p:spTgt spid="11"/>
                                        </p:tgtEl>
                                        <p:attrNameLst>
                                          <p:attrName>ppt_x</p:attrName>
                                          <p:attrName>ppt_y</p:attrName>
                                        </p:attrNameLst>
                                      </p:cBhvr>
                                      <p:rCtr x="0" y="-27593"/>
                                    </p:animMotion>
                                  </p:childTnLst>
                                </p:cTn>
                              </p:par>
                              <p:par>
                                <p:cTn id="29" presetID="17" presetClass="entr" presetSubtype="4" fill="hold" nodeType="withEffect">
                                  <p:stCondLst>
                                    <p:cond delay="1500"/>
                                  </p:stCondLst>
                                  <p:childTnLst>
                                    <p:set>
                                      <p:cBhvr>
                                        <p:cTn id="30" dur="1" fill="hold">
                                          <p:stCondLst>
                                            <p:cond delay="0"/>
                                          </p:stCondLst>
                                        </p:cTn>
                                        <p:tgtEl>
                                          <p:spTgt spid="6"/>
                                        </p:tgtEl>
                                        <p:attrNameLst>
                                          <p:attrName>style.visibility</p:attrName>
                                        </p:attrNameLst>
                                      </p:cBhvr>
                                      <p:to>
                                        <p:strVal val="visible"/>
                                      </p:to>
                                    </p:set>
                                    <p:anim calcmode="lin" valueType="num">
                                      <p:cBhvr>
                                        <p:cTn id="31" dur="1000" fill="hold"/>
                                        <p:tgtEl>
                                          <p:spTgt spid="6"/>
                                        </p:tgtEl>
                                        <p:attrNameLst>
                                          <p:attrName>ppt_x</p:attrName>
                                        </p:attrNameLst>
                                      </p:cBhvr>
                                      <p:tavLst>
                                        <p:tav tm="0">
                                          <p:val>
                                            <p:strVal val="#ppt_x"/>
                                          </p:val>
                                        </p:tav>
                                        <p:tav tm="100000">
                                          <p:val>
                                            <p:strVal val="#ppt_x"/>
                                          </p:val>
                                        </p:tav>
                                      </p:tavLst>
                                    </p:anim>
                                    <p:anim calcmode="lin" valueType="num">
                                      <p:cBhvr>
                                        <p:cTn id="32" dur="1000" fill="hold"/>
                                        <p:tgtEl>
                                          <p:spTgt spid="6"/>
                                        </p:tgtEl>
                                        <p:attrNameLst>
                                          <p:attrName>ppt_y</p:attrName>
                                        </p:attrNameLst>
                                      </p:cBhvr>
                                      <p:tavLst>
                                        <p:tav tm="0">
                                          <p:val>
                                            <p:strVal val="#ppt_y+#ppt_h/2"/>
                                          </p:val>
                                        </p:tav>
                                        <p:tav tm="100000">
                                          <p:val>
                                            <p:strVal val="#ppt_y"/>
                                          </p:val>
                                        </p:tav>
                                      </p:tavLst>
                                    </p:anim>
                                    <p:anim calcmode="lin" valueType="num">
                                      <p:cBhvr>
                                        <p:cTn id="33" dur="1000" fill="hold"/>
                                        <p:tgtEl>
                                          <p:spTgt spid="6"/>
                                        </p:tgtEl>
                                        <p:attrNameLst>
                                          <p:attrName>ppt_w</p:attrName>
                                        </p:attrNameLst>
                                      </p:cBhvr>
                                      <p:tavLst>
                                        <p:tav tm="0">
                                          <p:val>
                                            <p:strVal val="#ppt_w"/>
                                          </p:val>
                                        </p:tav>
                                        <p:tav tm="100000">
                                          <p:val>
                                            <p:strVal val="#ppt_w"/>
                                          </p:val>
                                        </p:tav>
                                      </p:tavLst>
                                    </p:anim>
                                    <p:anim calcmode="lin" valueType="num">
                                      <p:cBhvr>
                                        <p:cTn id="34" dur="1000" fill="hold"/>
                                        <p:tgtEl>
                                          <p:spTgt spid="6"/>
                                        </p:tgtEl>
                                        <p:attrNameLst>
                                          <p:attrName>ppt_h</p:attrName>
                                        </p:attrNameLst>
                                      </p:cBhvr>
                                      <p:tavLst>
                                        <p:tav tm="0">
                                          <p:val>
                                            <p:fltVal val="0"/>
                                          </p:val>
                                        </p:tav>
                                        <p:tav tm="100000">
                                          <p:val>
                                            <p:strVal val="#ppt_h"/>
                                          </p:val>
                                        </p:tav>
                                      </p:tavLst>
                                    </p:anim>
                                  </p:childTnLst>
                                  <p:subTnLst>
                                    <p:set>
                                      <p:cBhvr override="childStyle">
                                        <p:cTn dur="1" fill="hold" display="0" masterRel="sameClick" afterEffect="1">
                                          <p:stCondLst>
                                            <p:cond evt="end" delay="0">
                                              <p:tn val="29"/>
                                            </p:cond>
                                          </p:stCondLst>
                                        </p:cTn>
                                        <p:tgtEl>
                                          <p:spTgt spid="6"/>
                                        </p:tgtEl>
                                        <p:attrNameLst>
                                          <p:attrName>style.visibility</p:attrName>
                                        </p:attrNameLst>
                                      </p:cBhvr>
                                      <p:to>
                                        <p:strVal val="hidden"/>
                                      </p:to>
                                    </p:set>
                                  </p:subTnLst>
                                </p:cTn>
                              </p:par>
                              <p:par>
                                <p:cTn id="35" presetID="23" presetClass="exit" presetSubtype="32" fill="hold" nodeType="withEffect">
                                  <p:stCondLst>
                                    <p:cond delay="2000"/>
                                  </p:stCondLst>
                                  <p:childTnLst>
                                    <p:anim calcmode="lin" valueType="num">
                                      <p:cBhvr>
                                        <p:cTn id="36" dur="500"/>
                                        <p:tgtEl>
                                          <p:spTgt spid="11"/>
                                        </p:tgtEl>
                                        <p:attrNameLst>
                                          <p:attrName>ppt_w</p:attrName>
                                        </p:attrNameLst>
                                      </p:cBhvr>
                                      <p:tavLst>
                                        <p:tav tm="0">
                                          <p:val>
                                            <p:strVal val="ppt_w"/>
                                          </p:val>
                                        </p:tav>
                                        <p:tav tm="100000">
                                          <p:val>
                                            <p:fltVal val="0"/>
                                          </p:val>
                                        </p:tav>
                                      </p:tavLst>
                                    </p:anim>
                                    <p:anim calcmode="lin" valueType="num">
                                      <p:cBhvr>
                                        <p:cTn id="37" dur="500"/>
                                        <p:tgtEl>
                                          <p:spTgt spid="11"/>
                                        </p:tgtEl>
                                        <p:attrNameLst>
                                          <p:attrName>ppt_h</p:attrName>
                                        </p:attrNameLst>
                                      </p:cBhvr>
                                      <p:tavLst>
                                        <p:tav tm="0">
                                          <p:val>
                                            <p:strVal val="ppt_h"/>
                                          </p:val>
                                        </p:tav>
                                        <p:tav tm="100000">
                                          <p:val>
                                            <p:fltVal val="0"/>
                                          </p:val>
                                        </p:tav>
                                      </p:tavLst>
                                    </p:anim>
                                    <p:set>
                                      <p:cBhvr>
                                        <p:cTn id="38" dur="1" fill="hold">
                                          <p:stCondLst>
                                            <p:cond delay="499"/>
                                          </p:stCondLst>
                                        </p:cTn>
                                        <p:tgtEl>
                                          <p:spTgt spid="11"/>
                                        </p:tgtEl>
                                        <p:attrNameLst>
                                          <p:attrName>style.visibility</p:attrName>
                                        </p:attrNameLst>
                                      </p:cBhvr>
                                      <p:to>
                                        <p:strVal val="hidden"/>
                                      </p:to>
                                    </p:set>
                                  </p:childTnLst>
                                </p:cTn>
                              </p:par>
                              <p:par>
                                <p:cTn id="39" presetID="35" presetClass="path" presetSubtype="0" fill="hold" nodeType="withEffect">
                                  <p:stCondLst>
                                    <p:cond delay="1500"/>
                                  </p:stCondLst>
                                  <p:childTnLst>
                                    <p:animMotion origin="layout" path="M 1.875E-6 2.59259E-6 L -0.31029 2.59259E-6 " pathEditMode="relative" rAng="0" ptsTypes="AA">
                                      <p:cBhvr>
                                        <p:cTn id="40" dur="1000" fill="hold"/>
                                        <p:tgtEl>
                                          <p:spTgt spid="10"/>
                                        </p:tgtEl>
                                        <p:attrNameLst>
                                          <p:attrName>ppt_x</p:attrName>
                                          <p:attrName>ppt_y</p:attrName>
                                        </p:attrNameLst>
                                      </p:cBhvr>
                                      <p:rCtr x="-15521" y="0"/>
                                    </p:animMotion>
                                  </p:childTnLst>
                                </p:cTn>
                              </p:par>
                              <p:par>
                                <p:cTn id="41" presetID="17" presetClass="entr" presetSubtype="2" fill="hold" nodeType="withEffect">
                                  <p:stCondLst>
                                    <p:cond delay="1500"/>
                                  </p:stCondLst>
                                  <p:childTnLst>
                                    <p:set>
                                      <p:cBhvr>
                                        <p:cTn id="42" dur="1" fill="hold">
                                          <p:stCondLst>
                                            <p:cond delay="0"/>
                                          </p:stCondLst>
                                        </p:cTn>
                                        <p:tgtEl>
                                          <p:spTgt spid="8"/>
                                        </p:tgtEl>
                                        <p:attrNameLst>
                                          <p:attrName>style.visibility</p:attrName>
                                        </p:attrNameLst>
                                      </p:cBhvr>
                                      <p:to>
                                        <p:strVal val="visible"/>
                                      </p:to>
                                    </p:set>
                                    <p:anim calcmode="lin" valueType="num">
                                      <p:cBhvr>
                                        <p:cTn id="43" dur="1000" fill="hold"/>
                                        <p:tgtEl>
                                          <p:spTgt spid="8"/>
                                        </p:tgtEl>
                                        <p:attrNameLst>
                                          <p:attrName>ppt_x</p:attrName>
                                        </p:attrNameLst>
                                      </p:cBhvr>
                                      <p:tavLst>
                                        <p:tav tm="0">
                                          <p:val>
                                            <p:strVal val="#ppt_x+#ppt_w/2"/>
                                          </p:val>
                                        </p:tav>
                                        <p:tav tm="100000">
                                          <p:val>
                                            <p:strVal val="#ppt_x"/>
                                          </p:val>
                                        </p:tav>
                                      </p:tavLst>
                                    </p:anim>
                                    <p:anim calcmode="lin" valueType="num">
                                      <p:cBhvr>
                                        <p:cTn id="44" dur="1000" fill="hold"/>
                                        <p:tgtEl>
                                          <p:spTgt spid="8"/>
                                        </p:tgtEl>
                                        <p:attrNameLst>
                                          <p:attrName>ppt_y</p:attrName>
                                        </p:attrNameLst>
                                      </p:cBhvr>
                                      <p:tavLst>
                                        <p:tav tm="0">
                                          <p:val>
                                            <p:strVal val="#ppt_y"/>
                                          </p:val>
                                        </p:tav>
                                        <p:tav tm="100000">
                                          <p:val>
                                            <p:strVal val="#ppt_y"/>
                                          </p:val>
                                        </p:tav>
                                      </p:tavLst>
                                    </p:anim>
                                    <p:anim calcmode="lin" valueType="num">
                                      <p:cBhvr>
                                        <p:cTn id="45" dur="1000" fill="hold"/>
                                        <p:tgtEl>
                                          <p:spTgt spid="8"/>
                                        </p:tgtEl>
                                        <p:attrNameLst>
                                          <p:attrName>ppt_w</p:attrName>
                                        </p:attrNameLst>
                                      </p:cBhvr>
                                      <p:tavLst>
                                        <p:tav tm="0">
                                          <p:val>
                                            <p:fltVal val="0"/>
                                          </p:val>
                                        </p:tav>
                                        <p:tav tm="100000">
                                          <p:val>
                                            <p:strVal val="#ppt_w"/>
                                          </p:val>
                                        </p:tav>
                                      </p:tavLst>
                                    </p:anim>
                                    <p:anim calcmode="lin" valueType="num">
                                      <p:cBhvr>
                                        <p:cTn id="46" dur="1000" fill="hold"/>
                                        <p:tgtEl>
                                          <p:spTgt spid="8"/>
                                        </p:tgtEl>
                                        <p:attrNameLst>
                                          <p:attrName>ppt_h</p:attrName>
                                        </p:attrNameLst>
                                      </p:cBhvr>
                                      <p:tavLst>
                                        <p:tav tm="0">
                                          <p:val>
                                            <p:strVal val="#ppt_h"/>
                                          </p:val>
                                        </p:tav>
                                        <p:tav tm="100000">
                                          <p:val>
                                            <p:strVal val="#ppt_h"/>
                                          </p:val>
                                        </p:tav>
                                      </p:tavLst>
                                    </p:anim>
                                  </p:childTnLst>
                                  <p:subTnLst>
                                    <p:set>
                                      <p:cBhvr override="childStyle">
                                        <p:cTn dur="1" fill="hold" display="0" masterRel="sameClick" afterEffect="1">
                                          <p:stCondLst>
                                            <p:cond evt="end" delay="0">
                                              <p:tn val="41"/>
                                            </p:cond>
                                          </p:stCondLst>
                                        </p:cTn>
                                        <p:tgtEl>
                                          <p:spTgt spid="8"/>
                                        </p:tgtEl>
                                        <p:attrNameLst>
                                          <p:attrName>style.visibility</p:attrName>
                                        </p:attrNameLst>
                                      </p:cBhvr>
                                      <p:to>
                                        <p:strVal val="hidden"/>
                                      </p:to>
                                    </p:set>
                                  </p:subTnLst>
                                </p:cTn>
                              </p:par>
                              <p:par>
                                <p:cTn id="47" presetID="23" presetClass="exit" presetSubtype="32" fill="hold" nodeType="withEffect">
                                  <p:stCondLst>
                                    <p:cond delay="2000"/>
                                  </p:stCondLst>
                                  <p:childTnLst>
                                    <p:anim calcmode="lin" valueType="num">
                                      <p:cBhvr>
                                        <p:cTn id="48" dur="500"/>
                                        <p:tgtEl>
                                          <p:spTgt spid="10"/>
                                        </p:tgtEl>
                                        <p:attrNameLst>
                                          <p:attrName>ppt_w</p:attrName>
                                        </p:attrNameLst>
                                      </p:cBhvr>
                                      <p:tavLst>
                                        <p:tav tm="0">
                                          <p:val>
                                            <p:strVal val="ppt_w"/>
                                          </p:val>
                                        </p:tav>
                                        <p:tav tm="100000">
                                          <p:val>
                                            <p:fltVal val="0"/>
                                          </p:val>
                                        </p:tav>
                                      </p:tavLst>
                                    </p:anim>
                                    <p:anim calcmode="lin" valueType="num">
                                      <p:cBhvr>
                                        <p:cTn id="49" dur="500"/>
                                        <p:tgtEl>
                                          <p:spTgt spid="10"/>
                                        </p:tgtEl>
                                        <p:attrNameLst>
                                          <p:attrName>ppt_h</p:attrName>
                                        </p:attrNameLst>
                                      </p:cBhvr>
                                      <p:tavLst>
                                        <p:tav tm="0">
                                          <p:val>
                                            <p:strVal val="ppt_h"/>
                                          </p:val>
                                        </p:tav>
                                        <p:tav tm="100000">
                                          <p:val>
                                            <p:fltVal val="0"/>
                                          </p:val>
                                        </p:tav>
                                      </p:tavLst>
                                    </p:anim>
                                    <p:set>
                                      <p:cBhvr>
                                        <p:cTn id="50" dur="1" fill="hold">
                                          <p:stCondLst>
                                            <p:cond delay="499"/>
                                          </p:stCondLst>
                                        </p:cTn>
                                        <p:tgtEl>
                                          <p:spTgt spid="10"/>
                                        </p:tgtEl>
                                        <p:attrNameLst>
                                          <p:attrName>style.visibility</p:attrName>
                                        </p:attrNameLst>
                                      </p:cBhvr>
                                      <p:to>
                                        <p:strVal val="hidden"/>
                                      </p:to>
                                    </p:set>
                                  </p:childTnLst>
                                </p:cTn>
                              </p:par>
                              <p:par>
                                <p:cTn id="51" presetID="42" presetClass="path" presetSubtype="0" fill="hold" nodeType="withEffect">
                                  <p:stCondLst>
                                    <p:cond delay="1500"/>
                                  </p:stCondLst>
                                  <p:childTnLst>
                                    <p:animMotion origin="layout" path="M 1.875E-6 -2.59259E-6 L 1.875E-6 0.55232 " pathEditMode="relative" rAng="0" ptsTypes="AA">
                                      <p:cBhvr>
                                        <p:cTn id="52" dur="1000" fill="hold"/>
                                        <p:tgtEl>
                                          <p:spTgt spid="12"/>
                                        </p:tgtEl>
                                        <p:attrNameLst>
                                          <p:attrName>ppt_x</p:attrName>
                                          <p:attrName>ppt_y</p:attrName>
                                        </p:attrNameLst>
                                      </p:cBhvr>
                                      <p:rCtr x="0" y="27593"/>
                                    </p:animMotion>
                                  </p:childTnLst>
                                </p:cTn>
                              </p:par>
                              <p:par>
                                <p:cTn id="53" presetID="17" presetClass="entr" presetSubtype="1" fill="hold" nodeType="withEffect">
                                  <p:stCondLst>
                                    <p:cond delay="1500"/>
                                  </p:stCondLst>
                                  <p:childTnLst>
                                    <p:set>
                                      <p:cBhvr>
                                        <p:cTn id="54" dur="1" fill="hold">
                                          <p:stCondLst>
                                            <p:cond delay="0"/>
                                          </p:stCondLst>
                                        </p:cTn>
                                        <p:tgtEl>
                                          <p:spTgt spid="9"/>
                                        </p:tgtEl>
                                        <p:attrNameLst>
                                          <p:attrName>style.visibility</p:attrName>
                                        </p:attrNameLst>
                                      </p:cBhvr>
                                      <p:to>
                                        <p:strVal val="visible"/>
                                      </p:to>
                                    </p:set>
                                    <p:anim calcmode="lin" valueType="num">
                                      <p:cBhvr>
                                        <p:cTn id="55" dur="1000" fill="hold"/>
                                        <p:tgtEl>
                                          <p:spTgt spid="9"/>
                                        </p:tgtEl>
                                        <p:attrNameLst>
                                          <p:attrName>ppt_x</p:attrName>
                                        </p:attrNameLst>
                                      </p:cBhvr>
                                      <p:tavLst>
                                        <p:tav tm="0">
                                          <p:val>
                                            <p:strVal val="#ppt_x"/>
                                          </p:val>
                                        </p:tav>
                                        <p:tav tm="100000">
                                          <p:val>
                                            <p:strVal val="#ppt_x"/>
                                          </p:val>
                                        </p:tav>
                                      </p:tavLst>
                                    </p:anim>
                                    <p:anim calcmode="lin" valueType="num">
                                      <p:cBhvr>
                                        <p:cTn id="56" dur="1000" fill="hold"/>
                                        <p:tgtEl>
                                          <p:spTgt spid="9"/>
                                        </p:tgtEl>
                                        <p:attrNameLst>
                                          <p:attrName>ppt_y</p:attrName>
                                        </p:attrNameLst>
                                      </p:cBhvr>
                                      <p:tavLst>
                                        <p:tav tm="0">
                                          <p:val>
                                            <p:strVal val="#ppt_y-#ppt_h/2"/>
                                          </p:val>
                                        </p:tav>
                                        <p:tav tm="100000">
                                          <p:val>
                                            <p:strVal val="#ppt_y"/>
                                          </p:val>
                                        </p:tav>
                                      </p:tavLst>
                                    </p:anim>
                                    <p:anim calcmode="lin" valueType="num">
                                      <p:cBhvr>
                                        <p:cTn id="57" dur="1000" fill="hold"/>
                                        <p:tgtEl>
                                          <p:spTgt spid="9"/>
                                        </p:tgtEl>
                                        <p:attrNameLst>
                                          <p:attrName>ppt_w</p:attrName>
                                        </p:attrNameLst>
                                      </p:cBhvr>
                                      <p:tavLst>
                                        <p:tav tm="0">
                                          <p:val>
                                            <p:strVal val="#ppt_w"/>
                                          </p:val>
                                        </p:tav>
                                        <p:tav tm="100000">
                                          <p:val>
                                            <p:strVal val="#ppt_w"/>
                                          </p:val>
                                        </p:tav>
                                      </p:tavLst>
                                    </p:anim>
                                    <p:anim calcmode="lin" valueType="num">
                                      <p:cBhvr>
                                        <p:cTn id="58" dur="1000" fill="hold"/>
                                        <p:tgtEl>
                                          <p:spTgt spid="9"/>
                                        </p:tgtEl>
                                        <p:attrNameLst>
                                          <p:attrName>ppt_h</p:attrName>
                                        </p:attrNameLst>
                                      </p:cBhvr>
                                      <p:tavLst>
                                        <p:tav tm="0">
                                          <p:val>
                                            <p:fltVal val="0"/>
                                          </p:val>
                                        </p:tav>
                                        <p:tav tm="100000">
                                          <p:val>
                                            <p:strVal val="#ppt_h"/>
                                          </p:val>
                                        </p:tav>
                                      </p:tavLst>
                                    </p:anim>
                                  </p:childTnLst>
                                  <p:subTnLst>
                                    <p:set>
                                      <p:cBhvr override="childStyle">
                                        <p:cTn dur="1" fill="hold" display="0" masterRel="sameClick" afterEffect="1">
                                          <p:stCondLst>
                                            <p:cond evt="end" delay="0">
                                              <p:tn val="53"/>
                                            </p:cond>
                                          </p:stCondLst>
                                        </p:cTn>
                                        <p:tgtEl>
                                          <p:spTgt spid="9"/>
                                        </p:tgtEl>
                                        <p:attrNameLst>
                                          <p:attrName>style.visibility</p:attrName>
                                        </p:attrNameLst>
                                      </p:cBhvr>
                                      <p:to>
                                        <p:strVal val="hidden"/>
                                      </p:to>
                                    </p:set>
                                  </p:subTnLst>
                                </p:cTn>
                              </p:par>
                              <p:par>
                                <p:cTn id="59" presetID="23" presetClass="exit" presetSubtype="32" fill="hold" nodeType="withEffect">
                                  <p:stCondLst>
                                    <p:cond delay="2000"/>
                                  </p:stCondLst>
                                  <p:childTnLst>
                                    <p:anim calcmode="lin" valueType="num">
                                      <p:cBhvr>
                                        <p:cTn id="60" dur="500"/>
                                        <p:tgtEl>
                                          <p:spTgt spid="12"/>
                                        </p:tgtEl>
                                        <p:attrNameLst>
                                          <p:attrName>ppt_w</p:attrName>
                                        </p:attrNameLst>
                                      </p:cBhvr>
                                      <p:tavLst>
                                        <p:tav tm="0">
                                          <p:val>
                                            <p:strVal val="ppt_w"/>
                                          </p:val>
                                        </p:tav>
                                        <p:tav tm="100000">
                                          <p:val>
                                            <p:fltVal val="0"/>
                                          </p:val>
                                        </p:tav>
                                      </p:tavLst>
                                    </p:anim>
                                    <p:anim calcmode="lin" valueType="num">
                                      <p:cBhvr>
                                        <p:cTn id="61" dur="500"/>
                                        <p:tgtEl>
                                          <p:spTgt spid="12"/>
                                        </p:tgtEl>
                                        <p:attrNameLst>
                                          <p:attrName>ppt_h</p:attrName>
                                        </p:attrNameLst>
                                      </p:cBhvr>
                                      <p:tavLst>
                                        <p:tav tm="0">
                                          <p:val>
                                            <p:strVal val="ppt_h"/>
                                          </p:val>
                                        </p:tav>
                                        <p:tav tm="100000">
                                          <p:val>
                                            <p:fltVal val="0"/>
                                          </p:val>
                                        </p:tav>
                                      </p:tavLst>
                                    </p:anim>
                                    <p:set>
                                      <p:cBhvr>
                                        <p:cTn id="62" dur="1" fill="hold">
                                          <p:stCondLst>
                                            <p:cond delay="499"/>
                                          </p:stCondLst>
                                        </p:cTn>
                                        <p:tgtEl>
                                          <p:spTgt spid="12"/>
                                        </p:tgtEl>
                                        <p:attrNameLst>
                                          <p:attrName>style.visibility</p:attrName>
                                        </p:attrNameLst>
                                      </p:cBhvr>
                                      <p:to>
                                        <p:strVal val="hidden"/>
                                      </p:to>
                                    </p:set>
                                  </p:childTnLst>
                                </p:cTn>
                              </p:par>
                              <p:par>
                                <p:cTn id="63" presetID="63" presetClass="path" presetSubtype="0" fill="hold" nodeType="withEffect">
                                  <p:stCondLst>
                                    <p:cond delay="1500"/>
                                  </p:stCondLst>
                                  <p:childTnLst>
                                    <p:animMotion origin="layout" path="M -1.66667E-6 -0.00023 L 0.31029 -0.00093 " pathEditMode="relative" rAng="0" ptsTypes="AA">
                                      <p:cBhvr>
                                        <p:cTn id="64" dur="1000" fill="hold"/>
                                        <p:tgtEl>
                                          <p:spTgt spid="14"/>
                                        </p:tgtEl>
                                        <p:attrNameLst>
                                          <p:attrName>ppt_x</p:attrName>
                                          <p:attrName>ppt_y</p:attrName>
                                        </p:attrNameLst>
                                      </p:cBhvr>
                                      <p:rCtr x="155" y="0"/>
                                    </p:animMotion>
                                  </p:childTnLst>
                                </p:cTn>
                              </p:par>
                              <p:par>
                                <p:cTn id="65" presetID="17" presetClass="entr" presetSubtype="8" fill="hold" nodeType="withEffect">
                                  <p:stCondLst>
                                    <p:cond delay="1500"/>
                                  </p:stCondLst>
                                  <p:childTnLst>
                                    <p:set>
                                      <p:cBhvr>
                                        <p:cTn id="66" dur="1" fill="hold">
                                          <p:stCondLst>
                                            <p:cond delay="0"/>
                                          </p:stCondLst>
                                        </p:cTn>
                                        <p:tgtEl>
                                          <p:spTgt spid="7"/>
                                        </p:tgtEl>
                                        <p:attrNameLst>
                                          <p:attrName>style.visibility</p:attrName>
                                        </p:attrNameLst>
                                      </p:cBhvr>
                                      <p:to>
                                        <p:strVal val="visible"/>
                                      </p:to>
                                    </p:set>
                                    <p:anim calcmode="lin" valueType="num">
                                      <p:cBhvr>
                                        <p:cTn id="67" dur="1000" fill="hold"/>
                                        <p:tgtEl>
                                          <p:spTgt spid="7"/>
                                        </p:tgtEl>
                                        <p:attrNameLst>
                                          <p:attrName>ppt_x</p:attrName>
                                        </p:attrNameLst>
                                      </p:cBhvr>
                                      <p:tavLst>
                                        <p:tav tm="0">
                                          <p:val>
                                            <p:strVal val="#ppt_x-#ppt_w/2"/>
                                          </p:val>
                                        </p:tav>
                                        <p:tav tm="100000">
                                          <p:val>
                                            <p:strVal val="#ppt_x"/>
                                          </p:val>
                                        </p:tav>
                                      </p:tavLst>
                                    </p:anim>
                                    <p:anim calcmode="lin" valueType="num">
                                      <p:cBhvr>
                                        <p:cTn id="68" dur="1000" fill="hold"/>
                                        <p:tgtEl>
                                          <p:spTgt spid="7"/>
                                        </p:tgtEl>
                                        <p:attrNameLst>
                                          <p:attrName>ppt_y</p:attrName>
                                        </p:attrNameLst>
                                      </p:cBhvr>
                                      <p:tavLst>
                                        <p:tav tm="0">
                                          <p:val>
                                            <p:strVal val="#ppt_y"/>
                                          </p:val>
                                        </p:tav>
                                        <p:tav tm="100000">
                                          <p:val>
                                            <p:strVal val="#ppt_y"/>
                                          </p:val>
                                        </p:tav>
                                      </p:tavLst>
                                    </p:anim>
                                    <p:anim calcmode="lin" valueType="num">
                                      <p:cBhvr>
                                        <p:cTn id="69" dur="1000" fill="hold"/>
                                        <p:tgtEl>
                                          <p:spTgt spid="7"/>
                                        </p:tgtEl>
                                        <p:attrNameLst>
                                          <p:attrName>ppt_w</p:attrName>
                                        </p:attrNameLst>
                                      </p:cBhvr>
                                      <p:tavLst>
                                        <p:tav tm="0">
                                          <p:val>
                                            <p:fltVal val="0"/>
                                          </p:val>
                                        </p:tav>
                                        <p:tav tm="100000">
                                          <p:val>
                                            <p:strVal val="#ppt_w"/>
                                          </p:val>
                                        </p:tav>
                                      </p:tavLst>
                                    </p:anim>
                                    <p:anim calcmode="lin" valueType="num">
                                      <p:cBhvr>
                                        <p:cTn id="70" dur="1000" fill="hold"/>
                                        <p:tgtEl>
                                          <p:spTgt spid="7"/>
                                        </p:tgtEl>
                                        <p:attrNameLst>
                                          <p:attrName>ppt_h</p:attrName>
                                        </p:attrNameLst>
                                      </p:cBhvr>
                                      <p:tavLst>
                                        <p:tav tm="0">
                                          <p:val>
                                            <p:strVal val="#ppt_h"/>
                                          </p:val>
                                        </p:tav>
                                        <p:tav tm="100000">
                                          <p:val>
                                            <p:strVal val="#ppt_h"/>
                                          </p:val>
                                        </p:tav>
                                      </p:tavLst>
                                    </p:anim>
                                  </p:childTnLst>
                                  <p:subTnLst>
                                    <p:set>
                                      <p:cBhvr override="childStyle">
                                        <p:cTn dur="1" fill="hold" display="0" masterRel="sameClick" afterEffect="1">
                                          <p:stCondLst>
                                            <p:cond evt="end" delay="0">
                                              <p:tn val="65"/>
                                            </p:cond>
                                          </p:stCondLst>
                                        </p:cTn>
                                        <p:tgtEl>
                                          <p:spTgt spid="7"/>
                                        </p:tgtEl>
                                        <p:attrNameLst>
                                          <p:attrName>style.visibility</p:attrName>
                                        </p:attrNameLst>
                                      </p:cBhvr>
                                      <p:to>
                                        <p:strVal val="hidden"/>
                                      </p:to>
                                    </p:set>
                                  </p:subTnLst>
                                </p:cTn>
                              </p:par>
                              <p:par>
                                <p:cTn id="71" presetID="23" presetClass="exit" presetSubtype="32" fill="hold" nodeType="withEffect">
                                  <p:stCondLst>
                                    <p:cond delay="2000"/>
                                  </p:stCondLst>
                                  <p:childTnLst>
                                    <p:anim calcmode="lin" valueType="num">
                                      <p:cBhvr>
                                        <p:cTn id="72" dur="500"/>
                                        <p:tgtEl>
                                          <p:spTgt spid="14"/>
                                        </p:tgtEl>
                                        <p:attrNameLst>
                                          <p:attrName>ppt_w</p:attrName>
                                        </p:attrNameLst>
                                      </p:cBhvr>
                                      <p:tavLst>
                                        <p:tav tm="0">
                                          <p:val>
                                            <p:strVal val="ppt_w"/>
                                          </p:val>
                                        </p:tav>
                                        <p:tav tm="100000">
                                          <p:val>
                                            <p:fltVal val="0"/>
                                          </p:val>
                                        </p:tav>
                                      </p:tavLst>
                                    </p:anim>
                                    <p:anim calcmode="lin" valueType="num">
                                      <p:cBhvr>
                                        <p:cTn id="73" dur="500"/>
                                        <p:tgtEl>
                                          <p:spTgt spid="14"/>
                                        </p:tgtEl>
                                        <p:attrNameLst>
                                          <p:attrName>ppt_h</p:attrName>
                                        </p:attrNameLst>
                                      </p:cBhvr>
                                      <p:tavLst>
                                        <p:tav tm="0">
                                          <p:val>
                                            <p:strVal val="ppt_h"/>
                                          </p:val>
                                        </p:tav>
                                        <p:tav tm="100000">
                                          <p:val>
                                            <p:fltVal val="0"/>
                                          </p:val>
                                        </p:tav>
                                      </p:tavLst>
                                    </p:anim>
                                    <p:set>
                                      <p:cBhvr>
                                        <p:cTn id="74" dur="1" fill="hold">
                                          <p:stCondLst>
                                            <p:cond delay="499"/>
                                          </p:stCondLst>
                                        </p:cTn>
                                        <p:tgtEl>
                                          <p:spTgt spid="14"/>
                                        </p:tgtEl>
                                        <p:attrNameLst>
                                          <p:attrName>style.visibility</p:attrName>
                                        </p:attrNameLst>
                                      </p:cBhvr>
                                      <p:to>
                                        <p:strVal val="hidden"/>
                                      </p:to>
                                    </p:set>
                                  </p:childTnLst>
                                </p:cTn>
                              </p:par>
                              <p:par>
                                <p:cTn id="75" presetID="1" presetClass="entr" presetSubtype="0" fill="hold" nodeType="withEffect">
                                  <p:stCondLst>
                                    <p:cond delay="2500"/>
                                  </p:stCondLst>
                                  <p:childTnLst>
                                    <p:set>
                                      <p:cBhvr>
                                        <p:cTn id="76" dur="1" fill="hold">
                                          <p:stCondLst>
                                            <p:cond delay="0"/>
                                          </p:stCondLst>
                                        </p:cTn>
                                        <p:tgtEl>
                                          <p:spTgt spid="13"/>
                                        </p:tgtEl>
                                        <p:attrNameLst>
                                          <p:attrName>style.visibility</p:attrName>
                                        </p:attrNameLst>
                                      </p:cBhvr>
                                      <p:to>
                                        <p:strVal val="visible"/>
                                      </p:to>
                                    </p:set>
                                  </p:childTnLst>
                                </p:cTn>
                              </p:par>
                              <p:par>
                                <p:cTn id="77" presetID="6" presetClass="emph" presetSubtype="0" accel="50000" fill="hold" nodeType="withEffect">
                                  <p:stCondLst>
                                    <p:cond delay="2500"/>
                                  </p:stCondLst>
                                  <p:childTnLst>
                                    <p:animScale>
                                      <p:cBhvr>
                                        <p:cTn id="78" dur="3000" fill="hold"/>
                                        <p:tgtEl>
                                          <p:spTgt spid="13"/>
                                        </p:tgtEl>
                                      </p:cBhvr>
                                      <p:by x="250000" y="250000"/>
                                    </p:animScale>
                                  </p:childTnLst>
                                </p:cTn>
                              </p:par>
                              <p:par>
                                <p:cTn id="79" presetID="10" presetClass="exit" presetSubtype="0" fill="hold" nodeType="withEffect">
                                  <p:stCondLst>
                                    <p:cond delay="2500"/>
                                  </p:stCondLst>
                                  <p:childTnLst>
                                    <p:animEffect transition="out" filter="fade">
                                      <p:cBhvr>
                                        <p:cTn id="80" dur="3000"/>
                                        <p:tgtEl>
                                          <p:spTgt spid="13"/>
                                        </p:tgtEl>
                                      </p:cBhvr>
                                    </p:animEffect>
                                    <p:set>
                                      <p:cBhvr>
                                        <p:cTn id="81" dur="1" fill="hold">
                                          <p:stCondLst>
                                            <p:cond delay="2999"/>
                                          </p:stCondLst>
                                        </p:cTn>
                                        <p:tgtEl>
                                          <p:spTgt spid="13"/>
                                        </p:tgtEl>
                                        <p:attrNameLst>
                                          <p:attrName>style.visibility</p:attrName>
                                        </p:attrNameLst>
                                      </p:cBhvr>
                                      <p:to>
                                        <p:strVal val="hidden"/>
                                      </p:to>
                                    </p:set>
                                  </p:childTnLst>
                                </p:cTn>
                              </p:par>
                              <p:par>
                                <p:cTn id="82" presetID="10" presetClass="entr" presetSubtype="0" fill="hold" nodeType="withEffect">
                                  <p:stCondLst>
                                    <p:cond delay="2000"/>
                                  </p:stCondLst>
                                  <p:childTnLst>
                                    <p:set>
                                      <p:cBhvr>
                                        <p:cTn id="83" dur="1" fill="hold">
                                          <p:stCondLst>
                                            <p:cond delay="0"/>
                                          </p:stCondLst>
                                        </p:cTn>
                                        <p:tgtEl>
                                          <p:spTgt spid="24"/>
                                        </p:tgtEl>
                                        <p:attrNameLst>
                                          <p:attrName>style.visibility</p:attrName>
                                        </p:attrNameLst>
                                      </p:cBhvr>
                                      <p:to>
                                        <p:strVal val="visible"/>
                                      </p:to>
                                    </p:set>
                                    <p:animEffect transition="in" filter="fade">
                                      <p:cBhvr>
                                        <p:cTn id="84" dur="200"/>
                                        <p:tgtEl>
                                          <p:spTgt spid="24"/>
                                        </p:tgtEl>
                                      </p:cBhvr>
                                    </p:animEffect>
                                  </p:childTnLst>
                                </p:cTn>
                              </p:par>
                              <p:par>
                                <p:cTn id="85" presetID="10" presetClass="entr" presetSubtype="0" fill="hold" nodeType="withEffect">
                                  <p:stCondLst>
                                    <p:cond delay="2000"/>
                                  </p:stCondLst>
                                  <p:childTnLst>
                                    <p:set>
                                      <p:cBhvr>
                                        <p:cTn id="86" dur="1" fill="hold">
                                          <p:stCondLst>
                                            <p:cond delay="0"/>
                                          </p:stCondLst>
                                        </p:cTn>
                                        <p:tgtEl>
                                          <p:spTgt spid="25"/>
                                        </p:tgtEl>
                                        <p:attrNameLst>
                                          <p:attrName>style.visibility</p:attrName>
                                        </p:attrNameLst>
                                      </p:cBhvr>
                                      <p:to>
                                        <p:strVal val="visible"/>
                                      </p:to>
                                    </p:set>
                                    <p:animEffect transition="in" filter="fade">
                                      <p:cBhvr>
                                        <p:cTn id="87" dur="200"/>
                                        <p:tgtEl>
                                          <p:spTgt spid="25"/>
                                        </p:tgtEl>
                                      </p:cBhvr>
                                    </p:animEffect>
                                  </p:childTnLst>
                                </p:cTn>
                              </p:par>
                              <p:par>
                                <p:cTn id="88" presetID="10" presetClass="entr" presetSubtype="0" fill="hold" nodeType="withEffect">
                                  <p:stCondLst>
                                    <p:cond delay="2000"/>
                                  </p:stCondLst>
                                  <p:childTnLst>
                                    <p:set>
                                      <p:cBhvr>
                                        <p:cTn id="89" dur="1" fill="hold">
                                          <p:stCondLst>
                                            <p:cond delay="0"/>
                                          </p:stCondLst>
                                        </p:cTn>
                                        <p:tgtEl>
                                          <p:spTgt spid="26"/>
                                        </p:tgtEl>
                                        <p:attrNameLst>
                                          <p:attrName>style.visibility</p:attrName>
                                        </p:attrNameLst>
                                      </p:cBhvr>
                                      <p:to>
                                        <p:strVal val="visible"/>
                                      </p:to>
                                    </p:set>
                                    <p:animEffect transition="in" filter="fade">
                                      <p:cBhvr>
                                        <p:cTn id="90" dur="200"/>
                                        <p:tgtEl>
                                          <p:spTgt spid="26"/>
                                        </p:tgtEl>
                                      </p:cBhvr>
                                    </p:animEffect>
                                  </p:childTnLst>
                                </p:cTn>
                              </p:par>
                              <p:par>
                                <p:cTn id="91" presetID="10" presetClass="entr" presetSubtype="0" fill="hold" nodeType="withEffect">
                                  <p:stCondLst>
                                    <p:cond delay="2000"/>
                                  </p:stCondLst>
                                  <p:childTnLst>
                                    <p:set>
                                      <p:cBhvr>
                                        <p:cTn id="92" dur="1" fill="hold">
                                          <p:stCondLst>
                                            <p:cond delay="0"/>
                                          </p:stCondLst>
                                        </p:cTn>
                                        <p:tgtEl>
                                          <p:spTgt spid="27"/>
                                        </p:tgtEl>
                                        <p:attrNameLst>
                                          <p:attrName>style.visibility</p:attrName>
                                        </p:attrNameLst>
                                      </p:cBhvr>
                                      <p:to>
                                        <p:strVal val="visible"/>
                                      </p:to>
                                    </p:set>
                                    <p:animEffect transition="in" filter="fade">
                                      <p:cBhvr>
                                        <p:cTn id="93" dur="200"/>
                                        <p:tgtEl>
                                          <p:spTgt spid="27"/>
                                        </p:tgtEl>
                                      </p:cBhvr>
                                    </p:animEffect>
                                  </p:childTnLst>
                                </p:cTn>
                              </p:par>
                              <p:par>
                                <p:cTn id="94" presetID="22" presetClass="entr" presetSubtype="4" fill="hold" nodeType="withEffect">
                                  <p:stCondLst>
                                    <p:cond delay="2500"/>
                                  </p:stCondLst>
                                  <p:childTnLst>
                                    <p:set>
                                      <p:cBhvr>
                                        <p:cTn id="95" dur="1" fill="hold">
                                          <p:stCondLst>
                                            <p:cond delay="0"/>
                                          </p:stCondLst>
                                        </p:cTn>
                                        <p:tgtEl>
                                          <p:spTgt spid="19"/>
                                        </p:tgtEl>
                                        <p:attrNameLst>
                                          <p:attrName>style.visibility</p:attrName>
                                        </p:attrNameLst>
                                      </p:cBhvr>
                                      <p:to>
                                        <p:strVal val="visible"/>
                                      </p:to>
                                    </p:set>
                                    <p:animEffect transition="in" filter="wipe(down)">
                                      <p:cBhvr>
                                        <p:cTn id="96" dur="1000"/>
                                        <p:tgtEl>
                                          <p:spTgt spid="19"/>
                                        </p:tgtEl>
                                      </p:cBhvr>
                                    </p:animEffect>
                                  </p:childTnLst>
                                </p:cTn>
                              </p:par>
                              <p:par>
                                <p:cTn id="97" presetID="64" presetClass="path" presetSubtype="0" fill="hold" nodeType="withEffect">
                                  <p:stCondLst>
                                    <p:cond delay="2500"/>
                                  </p:stCondLst>
                                  <p:childTnLst>
                                    <p:animMotion origin="layout" path="M 1.04167E-6 -2.96296E-6 L -0.14323 -0.25277 " pathEditMode="relative" rAng="0" ptsTypes="AA">
                                      <p:cBhvr>
                                        <p:cTn id="98" dur="1000" fill="hold"/>
                                        <p:tgtEl>
                                          <p:spTgt spid="24"/>
                                        </p:tgtEl>
                                        <p:attrNameLst>
                                          <p:attrName>ppt_x</p:attrName>
                                          <p:attrName>ppt_y</p:attrName>
                                        </p:attrNameLst>
                                      </p:cBhvr>
                                      <p:rCtr x="-7161" y="-12639"/>
                                    </p:animMotion>
                                  </p:childTnLst>
                                </p:cTn>
                              </p:par>
                              <p:par>
                                <p:cTn id="99" presetID="23" presetClass="exit" presetSubtype="32" fill="hold" nodeType="withEffect">
                                  <p:stCondLst>
                                    <p:cond delay="3000"/>
                                  </p:stCondLst>
                                  <p:childTnLst>
                                    <p:anim calcmode="lin" valueType="num">
                                      <p:cBhvr>
                                        <p:cTn id="100" dur="500"/>
                                        <p:tgtEl>
                                          <p:spTgt spid="24"/>
                                        </p:tgtEl>
                                        <p:attrNameLst>
                                          <p:attrName>ppt_w</p:attrName>
                                        </p:attrNameLst>
                                      </p:cBhvr>
                                      <p:tavLst>
                                        <p:tav tm="0">
                                          <p:val>
                                            <p:strVal val="ppt_w"/>
                                          </p:val>
                                        </p:tav>
                                        <p:tav tm="100000">
                                          <p:val>
                                            <p:fltVal val="0"/>
                                          </p:val>
                                        </p:tav>
                                      </p:tavLst>
                                    </p:anim>
                                    <p:anim calcmode="lin" valueType="num">
                                      <p:cBhvr>
                                        <p:cTn id="101" dur="500"/>
                                        <p:tgtEl>
                                          <p:spTgt spid="24"/>
                                        </p:tgtEl>
                                        <p:attrNameLst>
                                          <p:attrName>ppt_h</p:attrName>
                                        </p:attrNameLst>
                                      </p:cBhvr>
                                      <p:tavLst>
                                        <p:tav tm="0">
                                          <p:val>
                                            <p:strVal val="ppt_h"/>
                                          </p:val>
                                        </p:tav>
                                        <p:tav tm="100000">
                                          <p:val>
                                            <p:fltVal val="0"/>
                                          </p:val>
                                        </p:tav>
                                      </p:tavLst>
                                    </p:anim>
                                    <p:set>
                                      <p:cBhvr>
                                        <p:cTn id="102" dur="1" fill="hold">
                                          <p:stCondLst>
                                            <p:cond delay="499"/>
                                          </p:stCondLst>
                                        </p:cTn>
                                        <p:tgtEl>
                                          <p:spTgt spid="24"/>
                                        </p:tgtEl>
                                        <p:attrNameLst>
                                          <p:attrName>style.visibility</p:attrName>
                                        </p:attrNameLst>
                                      </p:cBhvr>
                                      <p:to>
                                        <p:strVal val="hidden"/>
                                      </p:to>
                                    </p:set>
                                  </p:childTnLst>
                                </p:cTn>
                              </p:par>
                              <p:par>
                                <p:cTn id="103" presetID="0" presetClass="path" presetSubtype="0" fill="hold" nodeType="withEffect">
                                  <p:stCondLst>
                                    <p:cond delay="2500"/>
                                  </p:stCondLst>
                                  <p:childTnLst>
                                    <p:animMotion origin="layout" path="M 0 0 L 0.2026 0 L 0.34479 -0.25278 " pathEditMode="relative" ptsTypes="AAA">
                                      <p:cBhvr>
                                        <p:cTn id="104" dur="1100" fill="hold"/>
                                        <p:tgtEl>
                                          <p:spTgt spid="25"/>
                                        </p:tgtEl>
                                        <p:attrNameLst>
                                          <p:attrName>ppt_x</p:attrName>
                                          <p:attrName>ppt_y</p:attrName>
                                        </p:attrNameLst>
                                      </p:cBhvr>
                                    </p:animMotion>
                                  </p:childTnLst>
                                </p:cTn>
                              </p:par>
                              <p:par>
                                <p:cTn id="105" presetID="22" presetClass="entr" presetSubtype="8" fill="hold" nodeType="withEffect">
                                  <p:stCondLst>
                                    <p:cond delay="2500"/>
                                  </p:stCondLst>
                                  <p:childTnLst>
                                    <p:set>
                                      <p:cBhvr>
                                        <p:cTn id="106" dur="1" fill="hold">
                                          <p:stCondLst>
                                            <p:cond delay="0"/>
                                          </p:stCondLst>
                                        </p:cTn>
                                        <p:tgtEl>
                                          <p:spTgt spid="20"/>
                                        </p:tgtEl>
                                        <p:attrNameLst>
                                          <p:attrName>style.visibility</p:attrName>
                                        </p:attrNameLst>
                                      </p:cBhvr>
                                      <p:to>
                                        <p:strVal val="visible"/>
                                      </p:to>
                                    </p:set>
                                    <p:animEffect transition="in" filter="wipe(left)">
                                      <p:cBhvr>
                                        <p:cTn id="107" dur="500"/>
                                        <p:tgtEl>
                                          <p:spTgt spid="20"/>
                                        </p:tgtEl>
                                      </p:cBhvr>
                                    </p:animEffect>
                                  </p:childTnLst>
                                </p:cTn>
                              </p:par>
                              <p:par>
                                <p:cTn id="108" presetID="22" presetClass="entr" presetSubtype="4" fill="hold" nodeType="withEffect">
                                  <p:stCondLst>
                                    <p:cond delay="3000"/>
                                  </p:stCondLst>
                                  <p:childTnLst>
                                    <p:set>
                                      <p:cBhvr>
                                        <p:cTn id="109" dur="1" fill="hold">
                                          <p:stCondLst>
                                            <p:cond delay="0"/>
                                          </p:stCondLst>
                                        </p:cTn>
                                        <p:tgtEl>
                                          <p:spTgt spid="21"/>
                                        </p:tgtEl>
                                        <p:attrNameLst>
                                          <p:attrName>style.visibility</p:attrName>
                                        </p:attrNameLst>
                                      </p:cBhvr>
                                      <p:to>
                                        <p:strVal val="visible"/>
                                      </p:to>
                                    </p:set>
                                    <p:animEffect transition="in" filter="wipe(down)">
                                      <p:cBhvr>
                                        <p:cTn id="110" dur="500"/>
                                        <p:tgtEl>
                                          <p:spTgt spid="21"/>
                                        </p:tgtEl>
                                      </p:cBhvr>
                                    </p:animEffect>
                                  </p:childTnLst>
                                </p:cTn>
                              </p:par>
                              <p:par>
                                <p:cTn id="111" presetID="23" presetClass="exit" presetSubtype="32" fill="hold" nodeType="withEffect">
                                  <p:stCondLst>
                                    <p:cond delay="3000"/>
                                  </p:stCondLst>
                                  <p:childTnLst>
                                    <p:anim calcmode="lin" valueType="num">
                                      <p:cBhvr>
                                        <p:cTn id="112" dur="500"/>
                                        <p:tgtEl>
                                          <p:spTgt spid="25"/>
                                        </p:tgtEl>
                                        <p:attrNameLst>
                                          <p:attrName>ppt_w</p:attrName>
                                        </p:attrNameLst>
                                      </p:cBhvr>
                                      <p:tavLst>
                                        <p:tav tm="0">
                                          <p:val>
                                            <p:strVal val="ppt_w"/>
                                          </p:val>
                                        </p:tav>
                                        <p:tav tm="100000">
                                          <p:val>
                                            <p:fltVal val="0"/>
                                          </p:val>
                                        </p:tav>
                                      </p:tavLst>
                                    </p:anim>
                                    <p:anim calcmode="lin" valueType="num">
                                      <p:cBhvr>
                                        <p:cTn id="113" dur="500"/>
                                        <p:tgtEl>
                                          <p:spTgt spid="25"/>
                                        </p:tgtEl>
                                        <p:attrNameLst>
                                          <p:attrName>ppt_h</p:attrName>
                                        </p:attrNameLst>
                                      </p:cBhvr>
                                      <p:tavLst>
                                        <p:tav tm="0">
                                          <p:val>
                                            <p:strVal val="ppt_h"/>
                                          </p:val>
                                        </p:tav>
                                        <p:tav tm="100000">
                                          <p:val>
                                            <p:fltVal val="0"/>
                                          </p:val>
                                        </p:tav>
                                      </p:tavLst>
                                    </p:anim>
                                    <p:set>
                                      <p:cBhvr>
                                        <p:cTn id="114" dur="1" fill="hold">
                                          <p:stCondLst>
                                            <p:cond delay="499"/>
                                          </p:stCondLst>
                                        </p:cTn>
                                        <p:tgtEl>
                                          <p:spTgt spid="25"/>
                                        </p:tgtEl>
                                        <p:attrNameLst>
                                          <p:attrName>style.visibility</p:attrName>
                                        </p:attrNameLst>
                                      </p:cBhvr>
                                      <p:to>
                                        <p:strVal val="hidden"/>
                                      </p:to>
                                    </p:set>
                                  </p:childTnLst>
                                </p:cTn>
                              </p:par>
                              <p:par>
                                <p:cTn id="115" presetID="0" presetClass="path" presetSubtype="0" fill="hold" nodeType="withEffect">
                                  <p:stCondLst>
                                    <p:cond delay="2500"/>
                                  </p:stCondLst>
                                  <p:childTnLst>
                                    <p:animMotion origin="layout" path="M -2.08333E-7 -2.22222E-6 L -0.00013 -0.35764 L 0.1405 -0.60995 L 0.3457 -0.60995 " pathEditMode="relative" rAng="0" ptsTypes="AAAA">
                                      <p:cBhvr>
                                        <p:cTn id="116" dur="900" fill="hold"/>
                                        <p:tgtEl>
                                          <p:spTgt spid="26"/>
                                        </p:tgtEl>
                                        <p:attrNameLst>
                                          <p:attrName>ppt_x</p:attrName>
                                          <p:attrName>ppt_y</p:attrName>
                                        </p:attrNameLst>
                                      </p:cBhvr>
                                      <p:rCtr x="173" y="-305"/>
                                    </p:animMotion>
                                  </p:childTnLst>
                                </p:cTn>
                              </p:par>
                              <p:par>
                                <p:cTn id="117" presetID="22" presetClass="entr" presetSubtype="4" fill="hold" nodeType="withEffect">
                                  <p:stCondLst>
                                    <p:cond delay="2500"/>
                                  </p:stCondLst>
                                  <p:childTnLst>
                                    <p:set>
                                      <p:cBhvr>
                                        <p:cTn id="118" dur="1" fill="hold">
                                          <p:stCondLst>
                                            <p:cond delay="0"/>
                                          </p:stCondLst>
                                        </p:cTn>
                                        <p:tgtEl>
                                          <p:spTgt spid="16"/>
                                        </p:tgtEl>
                                        <p:attrNameLst>
                                          <p:attrName>style.visibility</p:attrName>
                                        </p:attrNameLst>
                                      </p:cBhvr>
                                      <p:to>
                                        <p:strVal val="visible"/>
                                      </p:to>
                                    </p:set>
                                    <p:animEffect transition="in" filter="wipe(down)">
                                      <p:cBhvr>
                                        <p:cTn id="119" dur="400"/>
                                        <p:tgtEl>
                                          <p:spTgt spid="16"/>
                                        </p:tgtEl>
                                      </p:cBhvr>
                                    </p:animEffect>
                                  </p:childTnLst>
                                </p:cTn>
                              </p:par>
                              <p:par>
                                <p:cTn id="120" presetID="22" presetClass="entr" presetSubtype="8" fill="hold" nodeType="withEffect">
                                  <p:stCondLst>
                                    <p:cond delay="2900"/>
                                  </p:stCondLst>
                                  <p:childTnLst>
                                    <p:set>
                                      <p:cBhvr>
                                        <p:cTn id="121" dur="1" fill="hold">
                                          <p:stCondLst>
                                            <p:cond delay="0"/>
                                          </p:stCondLst>
                                        </p:cTn>
                                        <p:tgtEl>
                                          <p:spTgt spid="17"/>
                                        </p:tgtEl>
                                        <p:attrNameLst>
                                          <p:attrName>style.visibility</p:attrName>
                                        </p:attrNameLst>
                                      </p:cBhvr>
                                      <p:to>
                                        <p:strVal val="visible"/>
                                      </p:to>
                                    </p:set>
                                    <p:animEffect transition="in" filter="wipe(left)">
                                      <p:cBhvr>
                                        <p:cTn id="122" dur="300"/>
                                        <p:tgtEl>
                                          <p:spTgt spid="17"/>
                                        </p:tgtEl>
                                      </p:cBhvr>
                                    </p:animEffect>
                                  </p:childTnLst>
                                </p:cTn>
                              </p:par>
                              <p:par>
                                <p:cTn id="123" presetID="22" presetClass="entr" presetSubtype="8" fill="hold" nodeType="withEffect">
                                  <p:stCondLst>
                                    <p:cond delay="3200"/>
                                  </p:stCondLst>
                                  <p:childTnLst>
                                    <p:set>
                                      <p:cBhvr>
                                        <p:cTn id="124" dur="1" fill="hold">
                                          <p:stCondLst>
                                            <p:cond delay="0"/>
                                          </p:stCondLst>
                                        </p:cTn>
                                        <p:tgtEl>
                                          <p:spTgt spid="18"/>
                                        </p:tgtEl>
                                        <p:attrNameLst>
                                          <p:attrName>style.visibility</p:attrName>
                                        </p:attrNameLst>
                                      </p:cBhvr>
                                      <p:to>
                                        <p:strVal val="visible"/>
                                      </p:to>
                                    </p:set>
                                    <p:animEffect transition="in" filter="wipe(left)">
                                      <p:cBhvr>
                                        <p:cTn id="125" dur="250"/>
                                        <p:tgtEl>
                                          <p:spTgt spid="18"/>
                                        </p:tgtEl>
                                      </p:cBhvr>
                                    </p:animEffect>
                                  </p:childTnLst>
                                </p:cTn>
                              </p:par>
                              <p:par>
                                <p:cTn id="126" presetID="23" presetClass="exit" presetSubtype="32" fill="hold" nodeType="withEffect">
                                  <p:stCondLst>
                                    <p:cond delay="3200"/>
                                  </p:stCondLst>
                                  <p:childTnLst>
                                    <p:anim calcmode="lin" valueType="num">
                                      <p:cBhvr>
                                        <p:cTn id="127" dur="300"/>
                                        <p:tgtEl>
                                          <p:spTgt spid="26"/>
                                        </p:tgtEl>
                                        <p:attrNameLst>
                                          <p:attrName>ppt_w</p:attrName>
                                        </p:attrNameLst>
                                      </p:cBhvr>
                                      <p:tavLst>
                                        <p:tav tm="0">
                                          <p:val>
                                            <p:strVal val="ppt_w"/>
                                          </p:val>
                                        </p:tav>
                                        <p:tav tm="100000">
                                          <p:val>
                                            <p:fltVal val="0"/>
                                          </p:val>
                                        </p:tav>
                                      </p:tavLst>
                                    </p:anim>
                                    <p:anim calcmode="lin" valueType="num">
                                      <p:cBhvr>
                                        <p:cTn id="128" dur="300"/>
                                        <p:tgtEl>
                                          <p:spTgt spid="26"/>
                                        </p:tgtEl>
                                        <p:attrNameLst>
                                          <p:attrName>ppt_h</p:attrName>
                                        </p:attrNameLst>
                                      </p:cBhvr>
                                      <p:tavLst>
                                        <p:tav tm="0">
                                          <p:val>
                                            <p:strVal val="ppt_h"/>
                                          </p:val>
                                        </p:tav>
                                        <p:tav tm="100000">
                                          <p:val>
                                            <p:fltVal val="0"/>
                                          </p:val>
                                        </p:tav>
                                      </p:tavLst>
                                    </p:anim>
                                    <p:set>
                                      <p:cBhvr>
                                        <p:cTn id="129" dur="1" fill="hold">
                                          <p:stCondLst>
                                            <p:cond delay="299"/>
                                          </p:stCondLst>
                                        </p:cTn>
                                        <p:tgtEl>
                                          <p:spTgt spid="26"/>
                                        </p:tgtEl>
                                        <p:attrNameLst>
                                          <p:attrName>style.visibility</p:attrName>
                                        </p:attrNameLst>
                                      </p:cBhvr>
                                      <p:to>
                                        <p:strVal val="hidden"/>
                                      </p:to>
                                    </p:set>
                                  </p:childTnLst>
                                </p:cTn>
                              </p:par>
                              <p:par>
                                <p:cTn id="130" presetID="0" presetClass="path" presetSubtype="0" fill="hold" nodeType="withEffect">
                                  <p:stCondLst>
                                    <p:cond delay="2500"/>
                                  </p:stCondLst>
                                  <p:childTnLst>
                                    <p:animMotion origin="layout" path="M 0.00169 0.00093 L 0.14271 0.25341 L 0.14245 0.6111 " pathEditMode="relative" rAng="0" ptsTypes="AAA">
                                      <p:cBhvr>
                                        <p:cTn id="131" dur="1000" fill="hold"/>
                                        <p:tgtEl>
                                          <p:spTgt spid="27"/>
                                        </p:tgtEl>
                                        <p:attrNameLst>
                                          <p:attrName>ppt_x</p:attrName>
                                          <p:attrName>ppt_y</p:attrName>
                                        </p:attrNameLst>
                                      </p:cBhvr>
                                      <p:rCtr x="70" y="305"/>
                                    </p:animMotion>
                                  </p:childTnLst>
                                </p:cTn>
                              </p:par>
                              <p:par>
                                <p:cTn id="132" presetID="22" presetClass="entr" presetSubtype="1" fill="hold" nodeType="withEffect">
                                  <p:stCondLst>
                                    <p:cond delay="2500"/>
                                  </p:stCondLst>
                                  <p:childTnLst>
                                    <p:set>
                                      <p:cBhvr>
                                        <p:cTn id="133" dur="1" fill="hold">
                                          <p:stCondLst>
                                            <p:cond delay="0"/>
                                          </p:stCondLst>
                                        </p:cTn>
                                        <p:tgtEl>
                                          <p:spTgt spid="23"/>
                                        </p:tgtEl>
                                        <p:attrNameLst>
                                          <p:attrName>style.visibility</p:attrName>
                                        </p:attrNameLst>
                                      </p:cBhvr>
                                      <p:to>
                                        <p:strVal val="visible"/>
                                      </p:to>
                                    </p:set>
                                    <p:animEffect transition="in" filter="wipe(up)">
                                      <p:cBhvr>
                                        <p:cTn id="134" dur="500"/>
                                        <p:tgtEl>
                                          <p:spTgt spid="23"/>
                                        </p:tgtEl>
                                      </p:cBhvr>
                                    </p:animEffect>
                                  </p:childTnLst>
                                </p:cTn>
                              </p:par>
                              <p:par>
                                <p:cTn id="135" presetID="22" presetClass="entr" presetSubtype="1" fill="hold" nodeType="withEffect">
                                  <p:stCondLst>
                                    <p:cond delay="3000"/>
                                  </p:stCondLst>
                                  <p:childTnLst>
                                    <p:set>
                                      <p:cBhvr>
                                        <p:cTn id="136" dur="1" fill="hold">
                                          <p:stCondLst>
                                            <p:cond delay="0"/>
                                          </p:stCondLst>
                                        </p:cTn>
                                        <p:tgtEl>
                                          <p:spTgt spid="22"/>
                                        </p:tgtEl>
                                        <p:attrNameLst>
                                          <p:attrName>style.visibility</p:attrName>
                                        </p:attrNameLst>
                                      </p:cBhvr>
                                      <p:to>
                                        <p:strVal val="visible"/>
                                      </p:to>
                                    </p:set>
                                    <p:animEffect transition="in" filter="wipe(up)">
                                      <p:cBhvr>
                                        <p:cTn id="137" dur="500"/>
                                        <p:tgtEl>
                                          <p:spTgt spid="22"/>
                                        </p:tgtEl>
                                      </p:cBhvr>
                                    </p:animEffect>
                                  </p:childTnLst>
                                </p:cTn>
                              </p:par>
                              <p:par>
                                <p:cTn id="138" presetID="23" presetClass="exit" presetSubtype="32" fill="hold" nodeType="withEffect">
                                  <p:stCondLst>
                                    <p:cond delay="3200"/>
                                  </p:stCondLst>
                                  <p:childTnLst>
                                    <p:anim calcmode="lin" valueType="num">
                                      <p:cBhvr>
                                        <p:cTn id="139" dur="300"/>
                                        <p:tgtEl>
                                          <p:spTgt spid="27"/>
                                        </p:tgtEl>
                                        <p:attrNameLst>
                                          <p:attrName>ppt_w</p:attrName>
                                        </p:attrNameLst>
                                      </p:cBhvr>
                                      <p:tavLst>
                                        <p:tav tm="0">
                                          <p:val>
                                            <p:strVal val="ppt_w"/>
                                          </p:val>
                                        </p:tav>
                                        <p:tav tm="100000">
                                          <p:val>
                                            <p:fltVal val="0"/>
                                          </p:val>
                                        </p:tav>
                                      </p:tavLst>
                                    </p:anim>
                                    <p:anim calcmode="lin" valueType="num">
                                      <p:cBhvr>
                                        <p:cTn id="140" dur="300"/>
                                        <p:tgtEl>
                                          <p:spTgt spid="27"/>
                                        </p:tgtEl>
                                        <p:attrNameLst>
                                          <p:attrName>ppt_h</p:attrName>
                                        </p:attrNameLst>
                                      </p:cBhvr>
                                      <p:tavLst>
                                        <p:tav tm="0">
                                          <p:val>
                                            <p:strVal val="ppt_h"/>
                                          </p:val>
                                        </p:tav>
                                        <p:tav tm="100000">
                                          <p:val>
                                            <p:fltVal val="0"/>
                                          </p:val>
                                        </p:tav>
                                      </p:tavLst>
                                    </p:anim>
                                    <p:set>
                                      <p:cBhvr>
                                        <p:cTn id="141" dur="1" fill="hold">
                                          <p:stCondLst>
                                            <p:cond delay="299"/>
                                          </p:stCondLst>
                                        </p:cTn>
                                        <p:tgtEl>
                                          <p:spTgt spid="27"/>
                                        </p:tgtEl>
                                        <p:attrNameLst>
                                          <p:attrName>style.visibility</p:attrName>
                                        </p:attrNameLst>
                                      </p:cBhvr>
                                      <p:to>
                                        <p:strVal val="hidden"/>
                                      </p:to>
                                    </p:set>
                                  </p:childTnLst>
                                </p:cTn>
                              </p:par>
                              <p:par>
                                <p:cTn id="142" presetID="1" presetClass="exit" presetSubtype="0" fill="hold" nodeType="withEffect">
                                  <p:stCondLst>
                                    <p:cond delay="3800"/>
                                  </p:stCondLst>
                                  <p:childTnLst>
                                    <p:set>
                                      <p:cBhvr>
                                        <p:cTn id="143" dur="1" fill="hold">
                                          <p:stCondLst>
                                            <p:cond delay="0"/>
                                          </p:stCondLst>
                                        </p:cTn>
                                        <p:tgtEl>
                                          <p:spTgt spid="16"/>
                                        </p:tgtEl>
                                        <p:attrNameLst>
                                          <p:attrName>style.visibility</p:attrName>
                                        </p:attrNameLst>
                                      </p:cBhvr>
                                      <p:to>
                                        <p:strVal val="hidden"/>
                                      </p:to>
                                    </p:set>
                                  </p:childTnLst>
                                </p:cTn>
                              </p:par>
                              <p:par>
                                <p:cTn id="144" presetID="1" presetClass="exit" presetSubtype="0" fill="hold" nodeType="withEffect">
                                  <p:stCondLst>
                                    <p:cond delay="3800"/>
                                  </p:stCondLst>
                                  <p:childTnLst>
                                    <p:set>
                                      <p:cBhvr>
                                        <p:cTn id="145" dur="1" fill="hold">
                                          <p:stCondLst>
                                            <p:cond delay="0"/>
                                          </p:stCondLst>
                                        </p:cTn>
                                        <p:tgtEl>
                                          <p:spTgt spid="17"/>
                                        </p:tgtEl>
                                        <p:attrNameLst>
                                          <p:attrName>style.visibility</p:attrName>
                                        </p:attrNameLst>
                                      </p:cBhvr>
                                      <p:to>
                                        <p:strVal val="hidden"/>
                                      </p:to>
                                    </p:set>
                                  </p:childTnLst>
                                </p:cTn>
                              </p:par>
                              <p:par>
                                <p:cTn id="146" presetID="1" presetClass="exit" presetSubtype="0" fill="hold" nodeType="withEffect">
                                  <p:stCondLst>
                                    <p:cond delay="3800"/>
                                  </p:stCondLst>
                                  <p:childTnLst>
                                    <p:set>
                                      <p:cBhvr>
                                        <p:cTn id="147" dur="1" fill="hold">
                                          <p:stCondLst>
                                            <p:cond delay="0"/>
                                          </p:stCondLst>
                                        </p:cTn>
                                        <p:tgtEl>
                                          <p:spTgt spid="18"/>
                                        </p:tgtEl>
                                        <p:attrNameLst>
                                          <p:attrName>style.visibility</p:attrName>
                                        </p:attrNameLst>
                                      </p:cBhvr>
                                      <p:to>
                                        <p:strVal val="hidden"/>
                                      </p:to>
                                    </p:set>
                                  </p:childTnLst>
                                </p:cTn>
                              </p:par>
                              <p:par>
                                <p:cTn id="148" presetID="1" presetClass="exit" presetSubtype="0" fill="hold" nodeType="withEffect">
                                  <p:stCondLst>
                                    <p:cond delay="3800"/>
                                  </p:stCondLst>
                                  <p:childTnLst>
                                    <p:set>
                                      <p:cBhvr>
                                        <p:cTn id="149" dur="1" fill="hold">
                                          <p:stCondLst>
                                            <p:cond delay="0"/>
                                          </p:stCondLst>
                                        </p:cTn>
                                        <p:tgtEl>
                                          <p:spTgt spid="19"/>
                                        </p:tgtEl>
                                        <p:attrNameLst>
                                          <p:attrName>style.visibility</p:attrName>
                                        </p:attrNameLst>
                                      </p:cBhvr>
                                      <p:to>
                                        <p:strVal val="hidden"/>
                                      </p:to>
                                    </p:set>
                                  </p:childTnLst>
                                </p:cTn>
                              </p:par>
                              <p:par>
                                <p:cTn id="150" presetID="1" presetClass="exit" presetSubtype="0" fill="hold" nodeType="withEffect">
                                  <p:stCondLst>
                                    <p:cond delay="3800"/>
                                  </p:stCondLst>
                                  <p:childTnLst>
                                    <p:set>
                                      <p:cBhvr>
                                        <p:cTn id="151" dur="1" fill="hold">
                                          <p:stCondLst>
                                            <p:cond delay="0"/>
                                          </p:stCondLst>
                                        </p:cTn>
                                        <p:tgtEl>
                                          <p:spTgt spid="20"/>
                                        </p:tgtEl>
                                        <p:attrNameLst>
                                          <p:attrName>style.visibility</p:attrName>
                                        </p:attrNameLst>
                                      </p:cBhvr>
                                      <p:to>
                                        <p:strVal val="hidden"/>
                                      </p:to>
                                    </p:set>
                                  </p:childTnLst>
                                </p:cTn>
                              </p:par>
                              <p:par>
                                <p:cTn id="152" presetID="1" presetClass="exit" presetSubtype="0" fill="hold" nodeType="withEffect">
                                  <p:stCondLst>
                                    <p:cond delay="3800"/>
                                  </p:stCondLst>
                                  <p:childTnLst>
                                    <p:set>
                                      <p:cBhvr>
                                        <p:cTn id="153" dur="1" fill="hold">
                                          <p:stCondLst>
                                            <p:cond delay="0"/>
                                          </p:stCondLst>
                                        </p:cTn>
                                        <p:tgtEl>
                                          <p:spTgt spid="21"/>
                                        </p:tgtEl>
                                        <p:attrNameLst>
                                          <p:attrName>style.visibility</p:attrName>
                                        </p:attrNameLst>
                                      </p:cBhvr>
                                      <p:to>
                                        <p:strVal val="hidden"/>
                                      </p:to>
                                    </p:set>
                                  </p:childTnLst>
                                </p:cTn>
                              </p:par>
                              <p:par>
                                <p:cTn id="154" presetID="1" presetClass="exit" presetSubtype="0" fill="hold" nodeType="withEffect">
                                  <p:stCondLst>
                                    <p:cond delay="3800"/>
                                  </p:stCondLst>
                                  <p:childTnLst>
                                    <p:set>
                                      <p:cBhvr>
                                        <p:cTn id="155" dur="1" fill="hold">
                                          <p:stCondLst>
                                            <p:cond delay="0"/>
                                          </p:stCondLst>
                                        </p:cTn>
                                        <p:tgtEl>
                                          <p:spTgt spid="22"/>
                                        </p:tgtEl>
                                        <p:attrNameLst>
                                          <p:attrName>style.visibility</p:attrName>
                                        </p:attrNameLst>
                                      </p:cBhvr>
                                      <p:to>
                                        <p:strVal val="hidden"/>
                                      </p:to>
                                    </p:set>
                                  </p:childTnLst>
                                </p:cTn>
                              </p:par>
                              <p:par>
                                <p:cTn id="156" presetID="1" presetClass="exit" presetSubtype="0" fill="hold" nodeType="withEffect">
                                  <p:stCondLst>
                                    <p:cond delay="3800"/>
                                  </p:stCondLst>
                                  <p:childTnLst>
                                    <p:set>
                                      <p:cBhvr>
                                        <p:cTn id="157" dur="1" fill="hold">
                                          <p:stCondLst>
                                            <p:cond delay="0"/>
                                          </p:stCondLst>
                                        </p:cTn>
                                        <p:tgtEl>
                                          <p:spTgt spid="23"/>
                                        </p:tgtEl>
                                        <p:attrNameLst>
                                          <p:attrName>style.visibility</p:attrName>
                                        </p:attrNameLst>
                                      </p:cBhvr>
                                      <p:to>
                                        <p:strVal val="hidden"/>
                                      </p:to>
                                    </p:set>
                                  </p:childTnLst>
                                </p:cTn>
                              </p:par>
                              <p:par>
                                <p:cTn id="158" presetID="1" presetClass="entr" presetSubtype="0" fill="hold" nodeType="withEffect">
                                  <p:stCondLst>
                                    <p:cond delay="3800"/>
                                  </p:stCondLst>
                                  <p:childTnLst>
                                    <p:set>
                                      <p:cBhvr>
                                        <p:cTn id="159" dur="1" fill="hold">
                                          <p:stCondLst>
                                            <p:cond delay="0"/>
                                          </p:stCondLst>
                                        </p:cTn>
                                        <p:tgtEl>
                                          <p:spTgt spid="28"/>
                                        </p:tgtEl>
                                        <p:attrNameLst>
                                          <p:attrName>style.visibility</p:attrName>
                                        </p:attrNameLst>
                                      </p:cBhvr>
                                      <p:to>
                                        <p:strVal val="visible"/>
                                      </p:to>
                                    </p:set>
                                  </p:childTnLst>
                                </p:cTn>
                              </p:par>
                              <p:par>
                                <p:cTn id="160" presetID="6" presetClass="emph" presetSubtype="0" accel="50000" fill="hold" nodeType="withEffect">
                                  <p:stCondLst>
                                    <p:cond delay="3800"/>
                                  </p:stCondLst>
                                  <p:childTnLst>
                                    <p:animScale>
                                      <p:cBhvr>
                                        <p:cTn id="161" dur="3000" fill="hold"/>
                                        <p:tgtEl>
                                          <p:spTgt spid="28"/>
                                        </p:tgtEl>
                                      </p:cBhvr>
                                      <p:by x="250000" y="250000"/>
                                    </p:animScale>
                                  </p:childTnLst>
                                </p:cTn>
                              </p:par>
                              <p:par>
                                <p:cTn id="162" presetID="10" presetClass="exit" presetSubtype="0" fill="hold" nodeType="withEffect">
                                  <p:stCondLst>
                                    <p:cond delay="3800"/>
                                  </p:stCondLst>
                                  <p:childTnLst>
                                    <p:animEffect transition="out" filter="fade">
                                      <p:cBhvr>
                                        <p:cTn id="163" dur="3000"/>
                                        <p:tgtEl>
                                          <p:spTgt spid="28"/>
                                        </p:tgtEl>
                                      </p:cBhvr>
                                    </p:animEffect>
                                    <p:set>
                                      <p:cBhvr>
                                        <p:cTn id="164" dur="1" fill="hold">
                                          <p:stCondLst>
                                            <p:cond delay="2999"/>
                                          </p:stCondLst>
                                        </p:cTn>
                                        <p:tgtEl>
                                          <p:spTgt spid="28"/>
                                        </p:tgtEl>
                                        <p:attrNameLst>
                                          <p:attrName>style.visibility</p:attrName>
                                        </p:attrNameLst>
                                      </p:cBhvr>
                                      <p:to>
                                        <p:strVal val="hidden"/>
                                      </p:to>
                                    </p:set>
                                  </p:childTnLst>
                                </p:cTn>
                              </p:par>
                              <p:par>
                                <p:cTn id="165" presetID="23" presetClass="entr" presetSubtype="16" fill="hold" nodeType="withEffect">
                                  <p:stCondLst>
                                    <p:cond delay="2800"/>
                                  </p:stCondLst>
                                  <p:childTnLst>
                                    <p:set>
                                      <p:cBhvr>
                                        <p:cTn id="166" dur="1" fill="hold">
                                          <p:stCondLst>
                                            <p:cond delay="0"/>
                                          </p:stCondLst>
                                        </p:cTn>
                                        <p:tgtEl>
                                          <p:spTgt spid="34"/>
                                        </p:tgtEl>
                                        <p:attrNameLst>
                                          <p:attrName>style.visibility</p:attrName>
                                        </p:attrNameLst>
                                      </p:cBhvr>
                                      <p:to>
                                        <p:strVal val="visible"/>
                                      </p:to>
                                    </p:set>
                                    <p:anim calcmode="lin" valueType="num">
                                      <p:cBhvr>
                                        <p:cTn id="167" dur="200" fill="hold"/>
                                        <p:tgtEl>
                                          <p:spTgt spid="34"/>
                                        </p:tgtEl>
                                        <p:attrNameLst>
                                          <p:attrName>ppt_w</p:attrName>
                                        </p:attrNameLst>
                                      </p:cBhvr>
                                      <p:tavLst>
                                        <p:tav tm="0">
                                          <p:val>
                                            <p:fltVal val="0"/>
                                          </p:val>
                                        </p:tav>
                                        <p:tav tm="100000">
                                          <p:val>
                                            <p:strVal val="#ppt_w"/>
                                          </p:val>
                                        </p:tav>
                                      </p:tavLst>
                                    </p:anim>
                                    <p:anim calcmode="lin" valueType="num">
                                      <p:cBhvr>
                                        <p:cTn id="168" dur="200" fill="hold"/>
                                        <p:tgtEl>
                                          <p:spTgt spid="34"/>
                                        </p:tgtEl>
                                        <p:attrNameLst>
                                          <p:attrName>ppt_h</p:attrName>
                                        </p:attrNameLst>
                                      </p:cBhvr>
                                      <p:tavLst>
                                        <p:tav tm="0">
                                          <p:val>
                                            <p:fltVal val="0"/>
                                          </p:val>
                                        </p:tav>
                                        <p:tav tm="100000">
                                          <p:val>
                                            <p:strVal val="#ppt_h"/>
                                          </p:val>
                                        </p:tav>
                                      </p:tavLst>
                                    </p:anim>
                                  </p:childTnLst>
                                </p:cTn>
                              </p:par>
                              <p:par>
                                <p:cTn id="169" presetID="23" presetClass="entr" presetSubtype="16" fill="hold" nodeType="withEffect">
                                  <p:stCondLst>
                                    <p:cond delay="2800"/>
                                  </p:stCondLst>
                                  <p:childTnLst>
                                    <p:set>
                                      <p:cBhvr>
                                        <p:cTn id="170" dur="1" fill="hold">
                                          <p:stCondLst>
                                            <p:cond delay="0"/>
                                          </p:stCondLst>
                                        </p:cTn>
                                        <p:tgtEl>
                                          <p:spTgt spid="35"/>
                                        </p:tgtEl>
                                        <p:attrNameLst>
                                          <p:attrName>style.visibility</p:attrName>
                                        </p:attrNameLst>
                                      </p:cBhvr>
                                      <p:to>
                                        <p:strVal val="visible"/>
                                      </p:to>
                                    </p:set>
                                    <p:anim calcmode="lin" valueType="num">
                                      <p:cBhvr>
                                        <p:cTn id="171" dur="200" fill="hold"/>
                                        <p:tgtEl>
                                          <p:spTgt spid="35"/>
                                        </p:tgtEl>
                                        <p:attrNameLst>
                                          <p:attrName>ppt_w</p:attrName>
                                        </p:attrNameLst>
                                      </p:cBhvr>
                                      <p:tavLst>
                                        <p:tav tm="0">
                                          <p:val>
                                            <p:fltVal val="0"/>
                                          </p:val>
                                        </p:tav>
                                        <p:tav tm="100000">
                                          <p:val>
                                            <p:strVal val="#ppt_w"/>
                                          </p:val>
                                        </p:tav>
                                      </p:tavLst>
                                    </p:anim>
                                    <p:anim calcmode="lin" valueType="num">
                                      <p:cBhvr>
                                        <p:cTn id="172" dur="200" fill="hold"/>
                                        <p:tgtEl>
                                          <p:spTgt spid="35"/>
                                        </p:tgtEl>
                                        <p:attrNameLst>
                                          <p:attrName>ppt_h</p:attrName>
                                        </p:attrNameLst>
                                      </p:cBhvr>
                                      <p:tavLst>
                                        <p:tav tm="0">
                                          <p:val>
                                            <p:fltVal val="0"/>
                                          </p:val>
                                        </p:tav>
                                        <p:tav tm="100000">
                                          <p:val>
                                            <p:strVal val="#ppt_h"/>
                                          </p:val>
                                        </p:tav>
                                      </p:tavLst>
                                    </p:anim>
                                  </p:childTnLst>
                                </p:cTn>
                              </p:par>
                              <p:par>
                                <p:cTn id="173" presetID="23" presetClass="entr" presetSubtype="16" fill="hold" nodeType="withEffect">
                                  <p:stCondLst>
                                    <p:cond delay="2800"/>
                                  </p:stCondLst>
                                  <p:childTnLst>
                                    <p:set>
                                      <p:cBhvr>
                                        <p:cTn id="174" dur="1" fill="hold">
                                          <p:stCondLst>
                                            <p:cond delay="0"/>
                                          </p:stCondLst>
                                        </p:cTn>
                                        <p:tgtEl>
                                          <p:spTgt spid="36"/>
                                        </p:tgtEl>
                                        <p:attrNameLst>
                                          <p:attrName>style.visibility</p:attrName>
                                        </p:attrNameLst>
                                      </p:cBhvr>
                                      <p:to>
                                        <p:strVal val="visible"/>
                                      </p:to>
                                    </p:set>
                                    <p:anim calcmode="lin" valueType="num">
                                      <p:cBhvr>
                                        <p:cTn id="175" dur="200" fill="hold"/>
                                        <p:tgtEl>
                                          <p:spTgt spid="36"/>
                                        </p:tgtEl>
                                        <p:attrNameLst>
                                          <p:attrName>ppt_w</p:attrName>
                                        </p:attrNameLst>
                                      </p:cBhvr>
                                      <p:tavLst>
                                        <p:tav tm="0">
                                          <p:val>
                                            <p:fltVal val="0"/>
                                          </p:val>
                                        </p:tav>
                                        <p:tav tm="100000">
                                          <p:val>
                                            <p:strVal val="#ppt_w"/>
                                          </p:val>
                                        </p:tav>
                                      </p:tavLst>
                                    </p:anim>
                                    <p:anim calcmode="lin" valueType="num">
                                      <p:cBhvr>
                                        <p:cTn id="176" dur="200" fill="hold"/>
                                        <p:tgtEl>
                                          <p:spTgt spid="36"/>
                                        </p:tgtEl>
                                        <p:attrNameLst>
                                          <p:attrName>ppt_h</p:attrName>
                                        </p:attrNameLst>
                                      </p:cBhvr>
                                      <p:tavLst>
                                        <p:tav tm="0">
                                          <p:val>
                                            <p:fltVal val="0"/>
                                          </p:val>
                                        </p:tav>
                                        <p:tav tm="100000">
                                          <p:val>
                                            <p:strVal val="#ppt_h"/>
                                          </p:val>
                                        </p:tav>
                                      </p:tavLst>
                                    </p:anim>
                                  </p:childTnLst>
                                </p:cTn>
                              </p:par>
                              <p:par>
                                <p:cTn id="177" presetID="23" presetClass="entr" presetSubtype="16" fill="hold" nodeType="withEffect">
                                  <p:stCondLst>
                                    <p:cond delay="2800"/>
                                  </p:stCondLst>
                                  <p:childTnLst>
                                    <p:set>
                                      <p:cBhvr>
                                        <p:cTn id="178" dur="1" fill="hold">
                                          <p:stCondLst>
                                            <p:cond delay="0"/>
                                          </p:stCondLst>
                                        </p:cTn>
                                        <p:tgtEl>
                                          <p:spTgt spid="37"/>
                                        </p:tgtEl>
                                        <p:attrNameLst>
                                          <p:attrName>style.visibility</p:attrName>
                                        </p:attrNameLst>
                                      </p:cBhvr>
                                      <p:to>
                                        <p:strVal val="visible"/>
                                      </p:to>
                                    </p:set>
                                    <p:anim calcmode="lin" valueType="num">
                                      <p:cBhvr>
                                        <p:cTn id="179" dur="200" fill="hold"/>
                                        <p:tgtEl>
                                          <p:spTgt spid="37"/>
                                        </p:tgtEl>
                                        <p:attrNameLst>
                                          <p:attrName>ppt_w</p:attrName>
                                        </p:attrNameLst>
                                      </p:cBhvr>
                                      <p:tavLst>
                                        <p:tav tm="0">
                                          <p:val>
                                            <p:fltVal val="0"/>
                                          </p:val>
                                        </p:tav>
                                        <p:tav tm="100000">
                                          <p:val>
                                            <p:strVal val="#ppt_w"/>
                                          </p:val>
                                        </p:tav>
                                      </p:tavLst>
                                    </p:anim>
                                    <p:anim calcmode="lin" valueType="num">
                                      <p:cBhvr>
                                        <p:cTn id="180" dur="200" fill="hold"/>
                                        <p:tgtEl>
                                          <p:spTgt spid="37"/>
                                        </p:tgtEl>
                                        <p:attrNameLst>
                                          <p:attrName>ppt_h</p:attrName>
                                        </p:attrNameLst>
                                      </p:cBhvr>
                                      <p:tavLst>
                                        <p:tav tm="0">
                                          <p:val>
                                            <p:fltVal val="0"/>
                                          </p:val>
                                        </p:tav>
                                        <p:tav tm="100000">
                                          <p:val>
                                            <p:strVal val="#ppt_h"/>
                                          </p:val>
                                        </p:tav>
                                      </p:tavLst>
                                    </p:anim>
                                  </p:childTnLst>
                                </p:cTn>
                              </p:par>
                              <p:par>
                                <p:cTn id="181" presetID="42" presetClass="path" presetSubtype="0" fill="hold" nodeType="withEffect">
                                  <p:stCondLst>
                                    <p:cond delay="3500"/>
                                  </p:stCondLst>
                                  <p:childTnLst>
                                    <p:animMotion origin="layout" path="M -2.08333E-7 1.11111E-6 L 0.24102 0.42986 " pathEditMode="relative" rAng="0" ptsTypes="AA">
                                      <p:cBhvr>
                                        <p:cTn id="182" dur="1000" fill="hold"/>
                                        <p:tgtEl>
                                          <p:spTgt spid="34"/>
                                        </p:tgtEl>
                                        <p:attrNameLst>
                                          <p:attrName>ppt_x</p:attrName>
                                          <p:attrName>ppt_y</p:attrName>
                                        </p:attrNameLst>
                                      </p:cBhvr>
                                      <p:rCtr x="12000" y="21500"/>
                                    </p:animMotion>
                                  </p:childTnLst>
                                </p:cTn>
                              </p:par>
                              <p:par>
                                <p:cTn id="183" presetID="22" presetClass="entr" presetSubtype="8" fill="hold" nodeType="withEffect">
                                  <p:stCondLst>
                                    <p:cond delay="3500"/>
                                  </p:stCondLst>
                                  <p:childTnLst>
                                    <p:set>
                                      <p:cBhvr>
                                        <p:cTn id="184" dur="1" fill="hold">
                                          <p:stCondLst>
                                            <p:cond delay="0"/>
                                          </p:stCondLst>
                                        </p:cTn>
                                        <p:tgtEl>
                                          <p:spTgt spid="29"/>
                                        </p:tgtEl>
                                        <p:attrNameLst>
                                          <p:attrName>style.visibility</p:attrName>
                                        </p:attrNameLst>
                                      </p:cBhvr>
                                      <p:to>
                                        <p:strVal val="visible"/>
                                      </p:to>
                                    </p:set>
                                    <p:animEffect transition="in" filter="wipe(left)">
                                      <p:cBhvr>
                                        <p:cTn id="185" dur="1000"/>
                                        <p:tgtEl>
                                          <p:spTgt spid="29"/>
                                        </p:tgtEl>
                                      </p:cBhvr>
                                    </p:animEffect>
                                  </p:childTnLst>
                                </p:cTn>
                              </p:par>
                              <p:par>
                                <p:cTn id="186" presetID="6" presetClass="emph" presetSubtype="0" fill="hold" nodeType="withEffect">
                                  <p:stCondLst>
                                    <p:cond delay="4100"/>
                                  </p:stCondLst>
                                  <p:childTnLst>
                                    <p:animScale>
                                      <p:cBhvr>
                                        <p:cTn id="187" dur="400" fill="hold"/>
                                        <p:tgtEl>
                                          <p:spTgt spid="34"/>
                                        </p:tgtEl>
                                      </p:cBhvr>
                                      <p:by x="0" y="0"/>
                                    </p:animScale>
                                  </p:childTnLst>
                                </p:cTn>
                              </p:par>
                              <p:par>
                                <p:cTn id="188" presetID="42" presetClass="path" presetSubtype="0" fill="hold" nodeType="withEffect">
                                  <p:stCondLst>
                                    <p:cond delay="3500"/>
                                  </p:stCondLst>
                                  <p:childTnLst>
                                    <p:animMotion origin="layout" path="M -2.08333E-7 1.11111E-6 L -0.2418 0.4294 " pathEditMode="relative" rAng="0" ptsTypes="AA">
                                      <p:cBhvr>
                                        <p:cTn id="189" dur="1000" fill="hold"/>
                                        <p:tgtEl>
                                          <p:spTgt spid="35"/>
                                        </p:tgtEl>
                                        <p:attrNameLst>
                                          <p:attrName>ppt_x</p:attrName>
                                          <p:attrName>ppt_y</p:attrName>
                                        </p:attrNameLst>
                                      </p:cBhvr>
                                      <p:rCtr x="-12100" y="21500"/>
                                    </p:animMotion>
                                  </p:childTnLst>
                                </p:cTn>
                              </p:par>
                              <p:par>
                                <p:cTn id="190" presetID="22" presetClass="entr" presetSubtype="2" fill="hold" nodeType="withEffect">
                                  <p:stCondLst>
                                    <p:cond delay="3500"/>
                                  </p:stCondLst>
                                  <p:childTnLst>
                                    <p:set>
                                      <p:cBhvr>
                                        <p:cTn id="191" dur="1" fill="hold">
                                          <p:stCondLst>
                                            <p:cond delay="0"/>
                                          </p:stCondLst>
                                        </p:cTn>
                                        <p:tgtEl>
                                          <p:spTgt spid="31"/>
                                        </p:tgtEl>
                                        <p:attrNameLst>
                                          <p:attrName>style.visibility</p:attrName>
                                        </p:attrNameLst>
                                      </p:cBhvr>
                                      <p:to>
                                        <p:strVal val="visible"/>
                                      </p:to>
                                    </p:set>
                                    <p:animEffect transition="in" filter="wipe(right)">
                                      <p:cBhvr>
                                        <p:cTn id="192" dur="1000"/>
                                        <p:tgtEl>
                                          <p:spTgt spid="31"/>
                                        </p:tgtEl>
                                      </p:cBhvr>
                                    </p:animEffect>
                                  </p:childTnLst>
                                </p:cTn>
                              </p:par>
                              <p:par>
                                <p:cTn id="193" presetID="6" presetClass="emph" presetSubtype="0" fill="hold" nodeType="withEffect">
                                  <p:stCondLst>
                                    <p:cond delay="4100"/>
                                  </p:stCondLst>
                                  <p:childTnLst>
                                    <p:animScale>
                                      <p:cBhvr>
                                        <p:cTn id="194" dur="400" fill="hold"/>
                                        <p:tgtEl>
                                          <p:spTgt spid="35"/>
                                        </p:tgtEl>
                                      </p:cBhvr>
                                      <p:by x="0" y="0"/>
                                    </p:animScale>
                                  </p:childTnLst>
                                </p:cTn>
                              </p:par>
                              <p:par>
                                <p:cTn id="195" presetID="42" presetClass="path" presetSubtype="0" fill="hold" nodeType="withEffect">
                                  <p:stCondLst>
                                    <p:cond delay="3500"/>
                                  </p:stCondLst>
                                  <p:childTnLst>
                                    <p:animMotion origin="layout" path="M 2.08333E-7 4.81481E-6 L 0.24193 -0.4294 " pathEditMode="relative" rAng="0" ptsTypes="AA">
                                      <p:cBhvr>
                                        <p:cTn id="196" dur="1000" fill="hold"/>
                                        <p:tgtEl>
                                          <p:spTgt spid="36"/>
                                        </p:tgtEl>
                                        <p:attrNameLst>
                                          <p:attrName>ppt_x</p:attrName>
                                          <p:attrName>ppt_y</p:attrName>
                                        </p:attrNameLst>
                                      </p:cBhvr>
                                      <p:rCtr x="12100" y="-21500"/>
                                    </p:animMotion>
                                  </p:childTnLst>
                                </p:cTn>
                              </p:par>
                              <p:par>
                                <p:cTn id="197" presetID="22" presetClass="entr" presetSubtype="8" fill="hold" nodeType="withEffect">
                                  <p:stCondLst>
                                    <p:cond delay="3500"/>
                                  </p:stCondLst>
                                  <p:childTnLst>
                                    <p:set>
                                      <p:cBhvr>
                                        <p:cTn id="198" dur="1" fill="hold">
                                          <p:stCondLst>
                                            <p:cond delay="0"/>
                                          </p:stCondLst>
                                        </p:cTn>
                                        <p:tgtEl>
                                          <p:spTgt spid="33"/>
                                        </p:tgtEl>
                                        <p:attrNameLst>
                                          <p:attrName>style.visibility</p:attrName>
                                        </p:attrNameLst>
                                      </p:cBhvr>
                                      <p:to>
                                        <p:strVal val="visible"/>
                                      </p:to>
                                    </p:set>
                                    <p:animEffect transition="in" filter="wipe(left)">
                                      <p:cBhvr>
                                        <p:cTn id="199" dur="1000"/>
                                        <p:tgtEl>
                                          <p:spTgt spid="33"/>
                                        </p:tgtEl>
                                      </p:cBhvr>
                                    </p:animEffect>
                                  </p:childTnLst>
                                </p:cTn>
                              </p:par>
                              <p:par>
                                <p:cTn id="200" presetID="22" presetClass="entr" presetSubtype="2" fill="hold" nodeType="withEffect">
                                  <p:stCondLst>
                                    <p:cond delay="3500"/>
                                  </p:stCondLst>
                                  <p:childTnLst>
                                    <p:set>
                                      <p:cBhvr>
                                        <p:cTn id="201" dur="1" fill="hold">
                                          <p:stCondLst>
                                            <p:cond delay="0"/>
                                          </p:stCondLst>
                                        </p:cTn>
                                        <p:tgtEl>
                                          <p:spTgt spid="32"/>
                                        </p:tgtEl>
                                        <p:attrNameLst>
                                          <p:attrName>style.visibility</p:attrName>
                                        </p:attrNameLst>
                                      </p:cBhvr>
                                      <p:to>
                                        <p:strVal val="visible"/>
                                      </p:to>
                                    </p:set>
                                    <p:animEffect transition="in" filter="wipe(right)">
                                      <p:cBhvr>
                                        <p:cTn id="202" dur="1000"/>
                                        <p:tgtEl>
                                          <p:spTgt spid="32"/>
                                        </p:tgtEl>
                                      </p:cBhvr>
                                    </p:animEffect>
                                  </p:childTnLst>
                                </p:cTn>
                              </p:par>
                              <p:par>
                                <p:cTn id="203" presetID="6" presetClass="emph" presetSubtype="0" fill="hold" nodeType="withEffect">
                                  <p:stCondLst>
                                    <p:cond delay="4100"/>
                                  </p:stCondLst>
                                  <p:childTnLst>
                                    <p:animScale>
                                      <p:cBhvr>
                                        <p:cTn id="204" dur="400" fill="hold"/>
                                        <p:tgtEl>
                                          <p:spTgt spid="36"/>
                                        </p:tgtEl>
                                      </p:cBhvr>
                                      <p:by x="0" y="0"/>
                                    </p:animScale>
                                  </p:childTnLst>
                                </p:cTn>
                              </p:par>
                              <p:par>
                                <p:cTn id="205" presetID="42" presetClass="path" presetSubtype="0" fill="hold" nodeType="withEffect">
                                  <p:stCondLst>
                                    <p:cond delay="3500"/>
                                  </p:stCondLst>
                                  <p:childTnLst>
                                    <p:animMotion origin="layout" path="M 2.08333E-7 4.81481E-6 L -0.24193 -0.4294 " pathEditMode="relative" rAng="0" ptsTypes="AA">
                                      <p:cBhvr>
                                        <p:cTn id="206" dur="1000" fill="hold"/>
                                        <p:tgtEl>
                                          <p:spTgt spid="37"/>
                                        </p:tgtEl>
                                        <p:attrNameLst>
                                          <p:attrName>ppt_x</p:attrName>
                                          <p:attrName>ppt_y</p:attrName>
                                        </p:attrNameLst>
                                      </p:cBhvr>
                                      <p:rCtr x="-12100" y="-21500"/>
                                    </p:animMotion>
                                  </p:childTnLst>
                                </p:cTn>
                              </p:par>
                              <p:par>
                                <p:cTn id="207" presetID="6" presetClass="emph" presetSubtype="0" fill="hold" nodeType="withEffect">
                                  <p:stCondLst>
                                    <p:cond delay="4100"/>
                                  </p:stCondLst>
                                  <p:childTnLst>
                                    <p:animScale>
                                      <p:cBhvr>
                                        <p:cTn id="208" dur="400" fill="hold"/>
                                        <p:tgtEl>
                                          <p:spTgt spid="37"/>
                                        </p:tgtEl>
                                      </p:cBhvr>
                                      <p:by x="0" y="0"/>
                                    </p:animScale>
                                  </p:childTnLst>
                                </p:cTn>
                              </p:par>
                              <p:par>
                                <p:cTn id="209" presetID="1" presetClass="exit" presetSubtype="0" fill="hold" nodeType="withEffect">
                                  <p:stCondLst>
                                    <p:cond delay="4500"/>
                                  </p:stCondLst>
                                  <p:childTnLst>
                                    <p:set>
                                      <p:cBhvr>
                                        <p:cTn id="210" dur="1" fill="hold">
                                          <p:stCondLst>
                                            <p:cond delay="0"/>
                                          </p:stCondLst>
                                        </p:cTn>
                                        <p:tgtEl>
                                          <p:spTgt spid="29"/>
                                        </p:tgtEl>
                                        <p:attrNameLst>
                                          <p:attrName>style.visibility</p:attrName>
                                        </p:attrNameLst>
                                      </p:cBhvr>
                                      <p:to>
                                        <p:strVal val="hidden"/>
                                      </p:to>
                                    </p:set>
                                  </p:childTnLst>
                                </p:cTn>
                              </p:par>
                              <p:par>
                                <p:cTn id="211" presetID="1" presetClass="exit" presetSubtype="0" fill="hold" nodeType="withEffect">
                                  <p:stCondLst>
                                    <p:cond delay="4500"/>
                                  </p:stCondLst>
                                  <p:childTnLst>
                                    <p:set>
                                      <p:cBhvr>
                                        <p:cTn id="212" dur="1" fill="hold">
                                          <p:stCondLst>
                                            <p:cond delay="0"/>
                                          </p:stCondLst>
                                        </p:cTn>
                                        <p:tgtEl>
                                          <p:spTgt spid="31"/>
                                        </p:tgtEl>
                                        <p:attrNameLst>
                                          <p:attrName>style.visibility</p:attrName>
                                        </p:attrNameLst>
                                      </p:cBhvr>
                                      <p:to>
                                        <p:strVal val="hidden"/>
                                      </p:to>
                                    </p:set>
                                  </p:childTnLst>
                                </p:cTn>
                              </p:par>
                              <p:par>
                                <p:cTn id="213" presetID="1" presetClass="exit" presetSubtype="0" fill="hold" nodeType="withEffect">
                                  <p:stCondLst>
                                    <p:cond delay="4500"/>
                                  </p:stCondLst>
                                  <p:childTnLst>
                                    <p:set>
                                      <p:cBhvr>
                                        <p:cTn id="214" dur="1" fill="hold">
                                          <p:stCondLst>
                                            <p:cond delay="0"/>
                                          </p:stCondLst>
                                        </p:cTn>
                                        <p:tgtEl>
                                          <p:spTgt spid="32"/>
                                        </p:tgtEl>
                                        <p:attrNameLst>
                                          <p:attrName>style.visibility</p:attrName>
                                        </p:attrNameLst>
                                      </p:cBhvr>
                                      <p:to>
                                        <p:strVal val="hidden"/>
                                      </p:to>
                                    </p:set>
                                  </p:childTnLst>
                                </p:cTn>
                              </p:par>
                              <p:par>
                                <p:cTn id="215" presetID="1" presetClass="exit" presetSubtype="0" fill="hold" nodeType="withEffect">
                                  <p:stCondLst>
                                    <p:cond delay="4500"/>
                                  </p:stCondLst>
                                  <p:childTnLst>
                                    <p:set>
                                      <p:cBhvr>
                                        <p:cTn id="216" dur="1" fill="hold">
                                          <p:stCondLst>
                                            <p:cond delay="0"/>
                                          </p:stCondLst>
                                        </p:cTn>
                                        <p:tgtEl>
                                          <p:spTgt spid="33"/>
                                        </p:tgtEl>
                                        <p:attrNameLst>
                                          <p:attrName>style.visibility</p:attrName>
                                        </p:attrNameLst>
                                      </p:cBhvr>
                                      <p:to>
                                        <p:strVal val="hidden"/>
                                      </p:to>
                                    </p:set>
                                  </p:childTnLst>
                                </p:cTn>
                              </p:par>
                              <p:par>
                                <p:cTn id="217" presetID="1" presetClass="entr" presetSubtype="0" fill="hold" nodeType="withEffect">
                                  <p:stCondLst>
                                    <p:cond delay="4500"/>
                                  </p:stCondLst>
                                  <p:childTnLst>
                                    <p:set>
                                      <p:cBhvr>
                                        <p:cTn id="218" dur="1" fill="hold">
                                          <p:stCondLst>
                                            <p:cond delay="0"/>
                                          </p:stCondLst>
                                        </p:cTn>
                                        <p:tgtEl>
                                          <p:spTgt spid="38"/>
                                        </p:tgtEl>
                                        <p:attrNameLst>
                                          <p:attrName>style.visibility</p:attrName>
                                        </p:attrNameLst>
                                      </p:cBhvr>
                                      <p:to>
                                        <p:strVal val="visible"/>
                                      </p:to>
                                    </p:set>
                                  </p:childTnLst>
                                </p:cTn>
                              </p:par>
                              <p:par>
                                <p:cTn id="219" presetID="6" presetClass="emph" presetSubtype="0" accel="50000" fill="hold" nodeType="withEffect">
                                  <p:stCondLst>
                                    <p:cond delay="4500"/>
                                  </p:stCondLst>
                                  <p:childTnLst>
                                    <p:animScale>
                                      <p:cBhvr>
                                        <p:cTn id="220" dur="2000" fill="hold"/>
                                        <p:tgtEl>
                                          <p:spTgt spid="38"/>
                                        </p:tgtEl>
                                      </p:cBhvr>
                                      <p:by x="250000" y="250000"/>
                                    </p:animScale>
                                  </p:childTnLst>
                                </p:cTn>
                              </p:par>
                              <p:par>
                                <p:cTn id="221" presetID="10" presetClass="exit" presetSubtype="0" fill="hold" nodeType="withEffect">
                                  <p:stCondLst>
                                    <p:cond delay="4500"/>
                                  </p:stCondLst>
                                  <p:childTnLst>
                                    <p:animEffect transition="out" filter="fade">
                                      <p:cBhvr>
                                        <p:cTn id="222" dur="2000"/>
                                        <p:tgtEl>
                                          <p:spTgt spid="38"/>
                                        </p:tgtEl>
                                      </p:cBhvr>
                                    </p:animEffect>
                                    <p:set>
                                      <p:cBhvr>
                                        <p:cTn id="223" dur="1" fill="hold">
                                          <p:stCondLst>
                                            <p:cond delay="1999"/>
                                          </p:stCondLst>
                                        </p:cTn>
                                        <p:tgtEl>
                                          <p:spTgt spid="38"/>
                                        </p:tgtEl>
                                        <p:attrNameLst>
                                          <p:attrName>style.visibility</p:attrName>
                                        </p:attrNameLst>
                                      </p:cBhvr>
                                      <p:to>
                                        <p:strVal val="hidden"/>
                                      </p:to>
                                    </p:set>
                                  </p:childTnLst>
                                </p:cTn>
                              </p:par>
                              <p:par>
                                <p:cTn id="224" presetID="23" presetClass="entr" presetSubtype="16" fill="hold" nodeType="withEffect">
                                  <p:stCondLst>
                                    <p:cond delay="3300"/>
                                  </p:stCondLst>
                                  <p:childTnLst>
                                    <p:set>
                                      <p:cBhvr>
                                        <p:cTn id="225" dur="1" fill="hold">
                                          <p:stCondLst>
                                            <p:cond delay="0"/>
                                          </p:stCondLst>
                                        </p:cTn>
                                        <p:tgtEl>
                                          <p:spTgt spid="45"/>
                                        </p:tgtEl>
                                        <p:attrNameLst>
                                          <p:attrName>style.visibility</p:attrName>
                                        </p:attrNameLst>
                                      </p:cBhvr>
                                      <p:to>
                                        <p:strVal val="visible"/>
                                      </p:to>
                                    </p:set>
                                    <p:anim calcmode="lin" valueType="num">
                                      <p:cBhvr>
                                        <p:cTn id="226" dur="200" fill="hold"/>
                                        <p:tgtEl>
                                          <p:spTgt spid="45"/>
                                        </p:tgtEl>
                                        <p:attrNameLst>
                                          <p:attrName>ppt_w</p:attrName>
                                        </p:attrNameLst>
                                      </p:cBhvr>
                                      <p:tavLst>
                                        <p:tav tm="0">
                                          <p:val>
                                            <p:fltVal val="0"/>
                                          </p:val>
                                        </p:tav>
                                        <p:tav tm="100000">
                                          <p:val>
                                            <p:strVal val="#ppt_w"/>
                                          </p:val>
                                        </p:tav>
                                      </p:tavLst>
                                    </p:anim>
                                    <p:anim calcmode="lin" valueType="num">
                                      <p:cBhvr>
                                        <p:cTn id="227" dur="200" fill="hold"/>
                                        <p:tgtEl>
                                          <p:spTgt spid="45"/>
                                        </p:tgtEl>
                                        <p:attrNameLst>
                                          <p:attrName>ppt_h</p:attrName>
                                        </p:attrNameLst>
                                      </p:cBhvr>
                                      <p:tavLst>
                                        <p:tav tm="0">
                                          <p:val>
                                            <p:fltVal val="0"/>
                                          </p:val>
                                        </p:tav>
                                        <p:tav tm="100000">
                                          <p:val>
                                            <p:strVal val="#ppt_h"/>
                                          </p:val>
                                        </p:tav>
                                      </p:tavLst>
                                    </p:anim>
                                  </p:childTnLst>
                                </p:cTn>
                              </p:par>
                              <p:par>
                                <p:cTn id="228" presetID="23" presetClass="entr" presetSubtype="16" fill="hold" nodeType="withEffect">
                                  <p:stCondLst>
                                    <p:cond delay="3300"/>
                                  </p:stCondLst>
                                  <p:childTnLst>
                                    <p:set>
                                      <p:cBhvr>
                                        <p:cTn id="229" dur="1" fill="hold">
                                          <p:stCondLst>
                                            <p:cond delay="0"/>
                                          </p:stCondLst>
                                        </p:cTn>
                                        <p:tgtEl>
                                          <p:spTgt spid="46"/>
                                        </p:tgtEl>
                                        <p:attrNameLst>
                                          <p:attrName>style.visibility</p:attrName>
                                        </p:attrNameLst>
                                      </p:cBhvr>
                                      <p:to>
                                        <p:strVal val="visible"/>
                                      </p:to>
                                    </p:set>
                                    <p:anim calcmode="lin" valueType="num">
                                      <p:cBhvr>
                                        <p:cTn id="230" dur="200" fill="hold"/>
                                        <p:tgtEl>
                                          <p:spTgt spid="46"/>
                                        </p:tgtEl>
                                        <p:attrNameLst>
                                          <p:attrName>ppt_w</p:attrName>
                                        </p:attrNameLst>
                                      </p:cBhvr>
                                      <p:tavLst>
                                        <p:tav tm="0">
                                          <p:val>
                                            <p:fltVal val="0"/>
                                          </p:val>
                                        </p:tav>
                                        <p:tav tm="100000">
                                          <p:val>
                                            <p:strVal val="#ppt_w"/>
                                          </p:val>
                                        </p:tav>
                                      </p:tavLst>
                                    </p:anim>
                                    <p:anim calcmode="lin" valueType="num">
                                      <p:cBhvr>
                                        <p:cTn id="231" dur="200" fill="hold"/>
                                        <p:tgtEl>
                                          <p:spTgt spid="46"/>
                                        </p:tgtEl>
                                        <p:attrNameLst>
                                          <p:attrName>ppt_h</p:attrName>
                                        </p:attrNameLst>
                                      </p:cBhvr>
                                      <p:tavLst>
                                        <p:tav tm="0">
                                          <p:val>
                                            <p:fltVal val="0"/>
                                          </p:val>
                                        </p:tav>
                                        <p:tav tm="100000">
                                          <p:val>
                                            <p:strVal val="#ppt_h"/>
                                          </p:val>
                                        </p:tav>
                                      </p:tavLst>
                                    </p:anim>
                                  </p:childTnLst>
                                </p:cTn>
                              </p:par>
                              <p:par>
                                <p:cTn id="232" presetID="23" presetClass="entr" presetSubtype="16" fill="hold" nodeType="withEffect">
                                  <p:stCondLst>
                                    <p:cond delay="3300"/>
                                  </p:stCondLst>
                                  <p:childTnLst>
                                    <p:set>
                                      <p:cBhvr>
                                        <p:cTn id="233" dur="1" fill="hold">
                                          <p:stCondLst>
                                            <p:cond delay="0"/>
                                          </p:stCondLst>
                                        </p:cTn>
                                        <p:tgtEl>
                                          <p:spTgt spid="47"/>
                                        </p:tgtEl>
                                        <p:attrNameLst>
                                          <p:attrName>style.visibility</p:attrName>
                                        </p:attrNameLst>
                                      </p:cBhvr>
                                      <p:to>
                                        <p:strVal val="visible"/>
                                      </p:to>
                                    </p:set>
                                    <p:anim calcmode="lin" valueType="num">
                                      <p:cBhvr>
                                        <p:cTn id="234" dur="200" fill="hold"/>
                                        <p:tgtEl>
                                          <p:spTgt spid="47"/>
                                        </p:tgtEl>
                                        <p:attrNameLst>
                                          <p:attrName>ppt_w</p:attrName>
                                        </p:attrNameLst>
                                      </p:cBhvr>
                                      <p:tavLst>
                                        <p:tav tm="0">
                                          <p:val>
                                            <p:fltVal val="0"/>
                                          </p:val>
                                        </p:tav>
                                        <p:tav tm="100000">
                                          <p:val>
                                            <p:strVal val="#ppt_w"/>
                                          </p:val>
                                        </p:tav>
                                      </p:tavLst>
                                    </p:anim>
                                    <p:anim calcmode="lin" valueType="num">
                                      <p:cBhvr>
                                        <p:cTn id="235" dur="200" fill="hold"/>
                                        <p:tgtEl>
                                          <p:spTgt spid="47"/>
                                        </p:tgtEl>
                                        <p:attrNameLst>
                                          <p:attrName>ppt_h</p:attrName>
                                        </p:attrNameLst>
                                      </p:cBhvr>
                                      <p:tavLst>
                                        <p:tav tm="0">
                                          <p:val>
                                            <p:fltVal val="0"/>
                                          </p:val>
                                        </p:tav>
                                        <p:tav tm="100000">
                                          <p:val>
                                            <p:strVal val="#ppt_h"/>
                                          </p:val>
                                        </p:tav>
                                      </p:tavLst>
                                    </p:anim>
                                  </p:childTnLst>
                                </p:cTn>
                              </p:par>
                              <p:par>
                                <p:cTn id="236" presetID="23" presetClass="entr" presetSubtype="16" fill="hold" nodeType="withEffect">
                                  <p:stCondLst>
                                    <p:cond delay="3300"/>
                                  </p:stCondLst>
                                  <p:childTnLst>
                                    <p:set>
                                      <p:cBhvr>
                                        <p:cTn id="237" dur="1" fill="hold">
                                          <p:stCondLst>
                                            <p:cond delay="0"/>
                                          </p:stCondLst>
                                        </p:cTn>
                                        <p:tgtEl>
                                          <p:spTgt spid="48"/>
                                        </p:tgtEl>
                                        <p:attrNameLst>
                                          <p:attrName>style.visibility</p:attrName>
                                        </p:attrNameLst>
                                      </p:cBhvr>
                                      <p:to>
                                        <p:strVal val="visible"/>
                                      </p:to>
                                    </p:set>
                                    <p:anim calcmode="lin" valueType="num">
                                      <p:cBhvr>
                                        <p:cTn id="238" dur="200" fill="hold"/>
                                        <p:tgtEl>
                                          <p:spTgt spid="48"/>
                                        </p:tgtEl>
                                        <p:attrNameLst>
                                          <p:attrName>ppt_w</p:attrName>
                                        </p:attrNameLst>
                                      </p:cBhvr>
                                      <p:tavLst>
                                        <p:tav tm="0">
                                          <p:val>
                                            <p:fltVal val="0"/>
                                          </p:val>
                                        </p:tav>
                                        <p:tav tm="100000">
                                          <p:val>
                                            <p:strVal val="#ppt_w"/>
                                          </p:val>
                                        </p:tav>
                                      </p:tavLst>
                                    </p:anim>
                                    <p:anim calcmode="lin" valueType="num">
                                      <p:cBhvr>
                                        <p:cTn id="239" dur="200" fill="hold"/>
                                        <p:tgtEl>
                                          <p:spTgt spid="48"/>
                                        </p:tgtEl>
                                        <p:attrNameLst>
                                          <p:attrName>ppt_h</p:attrName>
                                        </p:attrNameLst>
                                      </p:cBhvr>
                                      <p:tavLst>
                                        <p:tav tm="0">
                                          <p:val>
                                            <p:fltVal val="0"/>
                                          </p:val>
                                        </p:tav>
                                        <p:tav tm="100000">
                                          <p:val>
                                            <p:strVal val="#ppt_h"/>
                                          </p:val>
                                        </p:tav>
                                      </p:tavLst>
                                    </p:anim>
                                  </p:childTnLst>
                                </p:cTn>
                              </p:par>
                              <p:par>
                                <p:cTn id="240" presetID="23" presetClass="entr" presetSubtype="16" fill="hold" nodeType="withEffect">
                                  <p:stCondLst>
                                    <p:cond delay="3300"/>
                                  </p:stCondLst>
                                  <p:childTnLst>
                                    <p:set>
                                      <p:cBhvr>
                                        <p:cTn id="241" dur="1" fill="hold">
                                          <p:stCondLst>
                                            <p:cond delay="0"/>
                                          </p:stCondLst>
                                        </p:cTn>
                                        <p:tgtEl>
                                          <p:spTgt spid="49"/>
                                        </p:tgtEl>
                                        <p:attrNameLst>
                                          <p:attrName>style.visibility</p:attrName>
                                        </p:attrNameLst>
                                      </p:cBhvr>
                                      <p:to>
                                        <p:strVal val="visible"/>
                                      </p:to>
                                    </p:set>
                                    <p:anim calcmode="lin" valueType="num">
                                      <p:cBhvr>
                                        <p:cTn id="242" dur="200" fill="hold"/>
                                        <p:tgtEl>
                                          <p:spTgt spid="49"/>
                                        </p:tgtEl>
                                        <p:attrNameLst>
                                          <p:attrName>ppt_w</p:attrName>
                                        </p:attrNameLst>
                                      </p:cBhvr>
                                      <p:tavLst>
                                        <p:tav tm="0">
                                          <p:val>
                                            <p:fltVal val="0"/>
                                          </p:val>
                                        </p:tav>
                                        <p:tav tm="100000">
                                          <p:val>
                                            <p:strVal val="#ppt_w"/>
                                          </p:val>
                                        </p:tav>
                                      </p:tavLst>
                                    </p:anim>
                                    <p:anim calcmode="lin" valueType="num">
                                      <p:cBhvr>
                                        <p:cTn id="243" dur="200" fill="hold"/>
                                        <p:tgtEl>
                                          <p:spTgt spid="49"/>
                                        </p:tgtEl>
                                        <p:attrNameLst>
                                          <p:attrName>ppt_h</p:attrName>
                                        </p:attrNameLst>
                                      </p:cBhvr>
                                      <p:tavLst>
                                        <p:tav tm="0">
                                          <p:val>
                                            <p:fltVal val="0"/>
                                          </p:val>
                                        </p:tav>
                                        <p:tav tm="100000">
                                          <p:val>
                                            <p:strVal val="#ppt_h"/>
                                          </p:val>
                                        </p:tav>
                                      </p:tavLst>
                                    </p:anim>
                                  </p:childTnLst>
                                </p:cTn>
                              </p:par>
                              <p:par>
                                <p:cTn id="244" presetID="63" presetClass="path" presetSubtype="0" fill="hold" nodeType="withEffect">
                                  <p:stCondLst>
                                    <p:cond delay="3800"/>
                                  </p:stCondLst>
                                  <p:childTnLst>
                                    <p:animMotion origin="layout" path="M -1.25E-6 -3.7037E-7 L 0.28607 -3.7037E-7 " pathEditMode="relative" rAng="0" ptsTypes="AA">
                                      <p:cBhvr>
                                        <p:cTn id="245" dur="1000" fill="hold"/>
                                        <p:tgtEl>
                                          <p:spTgt spid="45"/>
                                        </p:tgtEl>
                                        <p:attrNameLst>
                                          <p:attrName>ppt_x</p:attrName>
                                          <p:attrName>ppt_y</p:attrName>
                                        </p:attrNameLst>
                                      </p:cBhvr>
                                      <p:rCtr x="143" y="0"/>
                                    </p:animMotion>
                                  </p:childTnLst>
                                </p:cTn>
                              </p:par>
                              <p:par>
                                <p:cTn id="246" presetID="22" presetClass="entr" presetSubtype="8" fill="hold" nodeType="withEffect">
                                  <p:stCondLst>
                                    <p:cond delay="3800"/>
                                  </p:stCondLst>
                                  <p:childTnLst>
                                    <p:set>
                                      <p:cBhvr>
                                        <p:cTn id="247" dur="1" fill="hold">
                                          <p:stCondLst>
                                            <p:cond delay="0"/>
                                          </p:stCondLst>
                                        </p:cTn>
                                        <p:tgtEl>
                                          <p:spTgt spid="39"/>
                                        </p:tgtEl>
                                        <p:attrNameLst>
                                          <p:attrName>style.visibility</p:attrName>
                                        </p:attrNameLst>
                                      </p:cBhvr>
                                      <p:to>
                                        <p:strVal val="visible"/>
                                      </p:to>
                                    </p:set>
                                    <p:animEffect transition="in" filter="wipe(left)">
                                      <p:cBhvr>
                                        <p:cTn id="248" dur="1000"/>
                                        <p:tgtEl>
                                          <p:spTgt spid="39"/>
                                        </p:tgtEl>
                                      </p:cBhvr>
                                    </p:animEffect>
                                  </p:childTnLst>
                                </p:cTn>
                              </p:par>
                              <p:par>
                                <p:cTn id="249" presetID="6" presetClass="emph" presetSubtype="0" fill="hold" nodeType="withEffect">
                                  <p:stCondLst>
                                    <p:cond delay="4400"/>
                                  </p:stCondLst>
                                  <p:childTnLst>
                                    <p:animScale>
                                      <p:cBhvr>
                                        <p:cTn id="250" dur="400" fill="hold"/>
                                        <p:tgtEl>
                                          <p:spTgt spid="45"/>
                                        </p:tgtEl>
                                      </p:cBhvr>
                                      <p:by x="0" y="0"/>
                                    </p:animScale>
                                  </p:childTnLst>
                                </p:cTn>
                              </p:par>
                              <p:par>
                                <p:cTn id="251" presetID="63" presetClass="path" presetSubtype="0" fill="hold" nodeType="withEffect">
                                  <p:stCondLst>
                                    <p:cond delay="3800"/>
                                  </p:stCondLst>
                                  <p:childTnLst>
                                    <p:animMotion origin="layout" path="M -1.25E-6 -3.7037E-7 L -0.09974 0.35394 " pathEditMode="relative" rAng="0" ptsTypes="AA">
                                      <p:cBhvr>
                                        <p:cTn id="252" dur="1000" fill="hold"/>
                                        <p:tgtEl>
                                          <p:spTgt spid="46"/>
                                        </p:tgtEl>
                                        <p:attrNameLst>
                                          <p:attrName>ppt_x</p:attrName>
                                          <p:attrName>ppt_y</p:attrName>
                                        </p:attrNameLst>
                                      </p:cBhvr>
                                      <p:rCtr x="-50" y="177"/>
                                    </p:animMotion>
                                  </p:childTnLst>
                                </p:cTn>
                              </p:par>
                              <p:par>
                                <p:cTn id="253" presetID="22" presetClass="entr" presetSubtype="1" fill="hold" nodeType="withEffect">
                                  <p:stCondLst>
                                    <p:cond delay="3800"/>
                                  </p:stCondLst>
                                  <p:childTnLst>
                                    <p:set>
                                      <p:cBhvr>
                                        <p:cTn id="254" dur="1" fill="hold">
                                          <p:stCondLst>
                                            <p:cond delay="0"/>
                                          </p:stCondLst>
                                        </p:cTn>
                                        <p:tgtEl>
                                          <p:spTgt spid="40"/>
                                        </p:tgtEl>
                                        <p:attrNameLst>
                                          <p:attrName>style.visibility</p:attrName>
                                        </p:attrNameLst>
                                      </p:cBhvr>
                                      <p:to>
                                        <p:strVal val="visible"/>
                                      </p:to>
                                    </p:set>
                                    <p:animEffect transition="in" filter="wipe(up)">
                                      <p:cBhvr>
                                        <p:cTn id="255" dur="1000"/>
                                        <p:tgtEl>
                                          <p:spTgt spid="40"/>
                                        </p:tgtEl>
                                      </p:cBhvr>
                                    </p:animEffect>
                                  </p:childTnLst>
                                </p:cTn>
                              </p:par>
                              <p:par>
                                <p:cTn id="256" presetID="22" presetClass="entr" presetSubtype="8" fill="hold" nodeType="withEffect">
                                  <p:stCondLst>
                                    <p:cond delay="3800"/>
                                  </p:stCondLst>
                                  <p:childTnLst>
                                    <p:set>
                                      <p:cBhvr>
                                        <p:cTn id="257" dur="1" fill="hold">
                                          <p:stCondLst>
                                            <p:cond delay="0"/>
                                          </p:stCondLst>
                                        </p:cTn>
                                        <p:tgtEl>
                                          <p:spTgt spid="41"/>
                                        </p:tgtEl>
                                        <p:attrNameLst>
                                          <p:attrName>style.visibility</p:attrName>
                                        </p:attrNameLst>
                                      </p:cBhvr>
                                      <p:to>
                                        <p:strVal val="visible"/>
                                      </p:to>
                                    </p:set>
                                    <p:animEffect transition="in" filter="wipe(left)">
                                      <p:cBhvr>
                                        <p:cTn id="258" dur="1000"/>
                                        <p:tgtEl>
                                          <p:spTgt spid="41"/>
                                        </p:tgtEl>
                                      </p:cBhvr>
                                    </p:animEffect>
                                  </p:childTnLst>
                                </p:cTn>
                              </p:par>
                              <p:par>
                                <p:cTn id="259" presetID="6" presetClass="emph" presetSubtype="0" fill="hold" nodeType="withEffect">
                                  <p:stCondLst>
                                    <p:cond delay="4400"/>
                                  </p:stCondLst>
                                  <p:childTnLst>
                                    <p:animScale>
                                      <p:cBhvr>
                                        <p:cTn id="260" dur="400" fill="hold"/>
                                        <p:tgtEl>
                                          <p:spTgt spid="46"/>
                                        </p:tgtEl>
                                      </p:cBhvr>
                                      <p:by x="0" y="0"/>
                                    </p:animScale>
                                  </p:childTnLst>
                                </p:cTn>
                              </p:par>
                              <p:par>
                                <p:cTn id="261" presetID="63" presetClass="path" presetSubtype="0" fill="hold" nodeType="withEffect">
                                  <p:stCondLst>
                                    <p:cond delay="3800"/>
                                  </p:stCondLst>
                                  <p:childTnLst>
                                    <p:animMotion origin="layout" path="M -0.00039 -0.00069 L 0.09909 0.35417 " pathEditMode="relative" rAng="0" ptsTypes="AA">
                                      <p:cBhvr>
                                        <p:cTn id="262" dur="1000" fill="hold"/>
                                        <p:tgtEl>
                                          <p:spTgt spid="47"/>
                                        </p:tgtEl>
                                        <p:attrNameLst>
                                          <p:attrName>ppt_x</p:attrName>
                                          <p:attrName>ppt_y</p:attrName>
                                        </p:attrNameLst>
                                      </p:cBhvr>
                                      <p:rCtr x="50" y="177"/>
                                    </p:animMotion>
                                  </p:childTnLst>
                                </p:cTn>
                              </p:par>
                              <p:par>
                                <p:cTn id="263" presetID="22" presetClass="entr" presetSubtype="2" fill="hold" nodeType="withEffect">
                                  <p:stCondLst>
                                    <p:cond delay="3800"/>
                                  </p:stCondLst>
                                  <p:childTnLst>
                                    <p:set>
                                      <p:cBhvr>
                                        <p:cTn id="264" dur="1" fill="hold">
                                          <p:stCondLst>
                                            <p:cond delay="0"/>
                                          </p:stCondLst>
                                        </p:cTn>
                                        <p:tgtEl>
                                          <p:spTgt spid="42"/>
                                        </p:tgtEl>
                                        <p:attrNameLst>
                                          <p:attrName>style.visibility</p:attrName>
                                        </p:attrNameLst>
                                      </p:cBhvr>
                                      <p:to>
                                        <p:strVal val="visible"/>
                                      </p:to>
                                    </p:set>
                                    <p:animEffect transition="in" filter="wipe(right)">
                                      <p:cBhvr>
                                        <p:cTn id="265" dur="1000"/>
                                        <p:tgtEl>
                                          <p:spTgt spid="42"/>
                                        </p:tgtEl>
                                      </p:cBhvr>
                                    </p:animEffect>
                                  </p:childTnLst>
                                </p:cTn>
                              </p:par>
                              <p:par>
                                <p:cTn id="266" presetID="6" presetClass="emph" presetSubtype="0" fill="hold" nodeType="withEffect">
                                  <p:stCondLst>
                                    <p:cond delay="4400"/>
                                  </p:stCondLst>
                                  <p:childTnLst>
                                    <p:animScale>
                                      <p:cBhvr>
                                        <p:cTn id="267" dur="400" fill="hold"/>
                                        <p:tgtEl>
                                          <p:spTgt spid="47"/>
                                        </p:tgtEl>
                                      </p:cBhvr>
                                      <p:by x="0" y="0"/>
                                    </p:animScale>
                                  </p:childTnLst>
                                </p:cTn>
                              </p:par>
                              <p:par>
                                <p:cTn id="268" presetID="63" presetClass="path" presetSubtype="0" fill="hold" nodeType="withEffect">
                                  <p:stCondLst>
                                    <p:cond delay="3800"/>
                                  </p:stCondLst>
                                  <p:childTnLst>
                                    <p:animMotion origin="layout" path="M 8.33333E-7 3.33333E-6 L -0.28672 3.33333E-6 " pathEditMode="relative" rAng="0" ptsTypes="AA">
                                      <p:cBhvr>
                                        <p:cTn id="269" dur="1000" fill="hold"/>
                                        <p:tgtEl>
                                          <p:spTgt spid="48"/>
                                        </p:tgtEl>
                                        <p:attrNameLst>
                                          <p:attrName>ppt_x</p:attrName>
                                          <p:attrName>ppt_y</p:attrName>
                                        </p:attrNameLst>
                                      </p:cBhvr>
                                      <p:rCtr x="-143" y="0"/>
                                    </p:animMotion>
                                  </p:childTnLst>
                                </p:cTn>
                              </p:par>
                              <p:par>
                                <p:cTn id="270" presetID="22" presetClass="entr" presetSubtype="4" fill="hold" nodeType="withEffect">
                                  <p:stCondLst>
                                    <p:cond delay="3800"/>
                                  </p:stCondLst>
                                  <p:childTnLst>
                                    <p:set>
                                      <p:cBhvr>
                                        <p:cTn id="271" dur="1" fill="hold">
                                          <p:stCondLst>
                                            <p:cond delay="0"/>
                                          </p:stCondLst>
                                        </p:cTn>
                                        <p:tgtEl>
                                          <p:spTgt spid="43"/>
                                        </p:tgtEl>
                                        <p:attrNameLst>
                                          <p:attrName>style.visibility</p:attrName>
                                        </p:attrNameLst>
                                      </p:cBhvr>
                                      <p:to>
                                        <p:strVal val="visible"/>
                                      </p:to>
                                    </p:set>
                                    <p:animEffect transition="in" filter="wipe(down)">
                                      <p:cBhvr>
                                        <p:cTn id="272" dur="500"/>
                                        <p:tgtEl>
                                          <p:spTgt spid="43"/>
                                        </p:tgtEl>
                                      </p:cBhvr>
                                    </p:animEffect>
                                  </p:childTnLst>
                                </p:cTn>
                              </p:par>
                              <p:par>
                                <p:cTn id="273" presetID="22" presetClass="entr" presetSubtype="4" fill="hold" nodeType="withEffect">
                                  <p:stCondLst>
                                    <p:cond delay="4300"/>
                                  </p:stCondLst>
                                  <p:childTnLst>
                                    <p:set>
                                      <p:cBhvr>
                                        <p:cTn id="274" dur="1" fill="hold">
                                          <p:stCondLst>
                                            <p:cond delay="0"/>
                                          </p:stCondLst>
                                        </p:cTn>
                                        <p:tgtEl>
                                          <p:spTgt spid="44"/>
                                        </p:tgtEl>
                                        <p:attrNameLst>
                                          <p:attrName>style.visibility</p:attrName>
                                        </p:attrNameLst>
                                      </p:cBhvr>
                                      <p:to>
                                        <p:strVal val="visible"/>
                                      </p:to>
                                    </p:set>
                                    <p:animEffect transition="in" filter="wipe(down)">
                                      <p:cBhvr>
                                        <p:cTn id="275" dur="500"/>
                                        <p:tgtEl>
                                          <p:spTgt spid="44"/>
                                        </p:tgtEl>
                                      </p:cBhvr>
                                    </p:animEffect>
                                  </p:childTnLst>
                                </p:cTn>
                              </p:par>
                              <p:par>
                                <p:cTn id="276" presetID="6" presetClass="emph" presetSubtype="0" fill="hold" nodeType="withEffect">
                                  <p:stCondLst>
                                    <p:cond delay="4400"/>
                                  </p:stCondLst>
                                  <p:childTnLst>
                                    <p:animScale>
                                      <p:cBhvr>
                                        <p:cTn id="277" dur="400" fill="hold"/>
                                        <p:tgtEl>
                                          <p:spTgt spid="48"/>
                                        </p:tgtEl>
                                      </p:cBhvr>
                                      <p:by x="0" y="0"/>
                                    </p:animScale>
                                  </p:childTnLst>
                                </p:cTn>
                              </p:par>
                              <p:par>
                                <p:cTn id="278" presetID="0" presetClass="path" presetSubtype="0" fill="hold" nodeType="withEffect">
                                  <p:stCondLst>
                                    <p:cond delay="3800"/>
                                  </p:stCondLst>
                                  <p:childTnLst>
                                    <p:animMotion origin="layout" path="M -0.00052 -0.00023 L 0.09961 -0.35348 L 8.33333E-7 -0.7088 " pathEditMode="relative" rAng="0" ptsTypes="AAA">
                                      <p:cBhvr>
                                        <p:cTn id="279" dur="1000" fill="hold"/>
                                        <p:tgtEl>
                                          <p:spTgt spid="49"/>
                                        </p:tgtEl>
                                        <p:attrNameLst>
                                          <p:attrName>ppt_x</p:attrName>
                                          <p:attrName>ppt_y</p:attrName>
                                        </p:attrNameLst>
                                      </p:cBhvr>
                                      <p:rCtr x="50" y="-354"/>
                                    </p:animMotion>
                                  </p:childTnLst>
                                </p:cTn>
                              </p:par>
                              <p:par>
                                <p:cTn id="280" presetID="6" presetClass="emph" presetSubtype="0" fill="hold" nodeType="withEffect">
                                  <p:stCondLst>
                                    <p:cond delay="4400"/>
                                  </p:stCondLst>
                                  <p:childTnLst>
                                    <p:animScale>
                                      <p:cBhvr>
                                        <p:cTn id="281" dur="400" fill="hold"/>
                                        <p:tgtEl>
                                          <p:spTgt spid="49"/>
                                        </p:tgtEl>
                                      </p:cBhvr>
                                      <p:by x="0" y="0"/>
                                    </p:animScale>
                                  </p:childTnLst>
                                </p:cTn>
                              </p:par>
                              <p:par>
                                <p:cTn id="282" presetID="1" presetClass="exit" presetSubtype="0" fill="hold" nodeType="withEffect">
                                  <p:stCondLst>
                                    <p:cond delay="5000"/>
                                  </p:stCondLst>
                                  <p:childTnLst>
                                    <p:set>
                                      <p:cBhvr>
                                        <p:cTn id="283" dur="1" fill="hold">
                                          <p:stCondLst>
                                            <p:cond delay="0"/>
                                          </p:stCondLst>
                                        </p:cTn>
                                        <p:tgtEl>
                                          <p:spTgt spid="39"/>
                                        </p:tgtEl>
                                        <p:attrNameLst>
                                          <p:attrName>style.visibility</p:attrName>
                                        </p:attrNameLst>
                                      </p:cBhvr>
                                      <p:to>
                                        <p:strVal val="hidden"/>
                                      </p:to>
                                    </p:set>
                                  </p:childTnLst>
                                </p:cTn>
                              </p:par>
                              <p:par>
                                <p:cTn id="284" presetID="1" presetClass="exit" presetSubtype="0" fill="hold" nodeType="withEffect">
                                  <p:stCondLst>
                                    <p:cond delay="5000"/>
                                  </p:stCondLst>
                                  <p:childTnLst>
                                    <p:set>
                                      <p:cBhvr>
                                        <p:cTn id="285" dur="1" fill="hold">
                                          <p:stCondLst>
                                            <p:cond delay="0"/>
                                          </p:stCondLst>
                                        </p:cTn>
                                        <p:tgtEl>
                                          <p:spTgt spid="40"/>
                                        </p:tgtEl>
                                        <p:attrNameLst>
                                          <p:attrName>style.visibility</p:attrName>
                                        </p:attrNameLst>
                                      </p:cBhvr>
                                      <p:to>
                                        <p:strVal val="hidden"/>
                                      </p:to>
                                    </p:set>
                                  </p:childTnLst>
                                </p:cTn>
                              </p:par>
                              <p:par>
                                <p:cTn id="286" presetID="1" presetClass="exit" presetSubtype="0" fill="hold" nodeType="withEffect">
                                  <p:stCondLst>
                                    <p:cond delay="5000"/>
                                  </p:stCondLst>
                                  <p:childTnLst>
                                    <p:set>
                                      <p:cBhvr>
                                        <p:cTn id="287" dur="1" fill="hold">
                                          <p:stCondLst>
                                            <p:cond delay="0"/>
                                          </p:stCondLst>
                                        </p:cTn>
                                        <p:tgtEl>
                                          <p:spTgt spid="41"/>
                                        </p:tgtEl>
                                        <p:attrNameLst>
                                          <p:attrName>style.visibility</p:attrName>
                                        </p:attrNameLst>
                                      </p:cBhvr>
                                      <p:to>
                                        <p:strVal val="hidden"/>
                                      </p:to>
                                    </p:set>
                                  </p:childTnLst>
                                </p:cTn>
                              </p:par>
                              <p:par>
                                <p:cTn id="288" presetID="1" presetClass="exit" presetSubtype="0" fill="hold" nodeType="withEffect">
                                  <p:stCondLst>
                                    <p:cond delay="5000"/>
                                  </p:stCondLst>
                                  <p:childTnLst>
                                    <p:set>
                                      <p:cBhvr>
                                        <p:cTn id="289" dur="1" fill="hold">
                                          <p:stCondLst>
                                            <p:cond delay="0"/>
                                          </p:stCondLst>
                                        </p:cTn>
                                        <p:tgtEl>
                                          <p:spTgt spid="42"/>
                                        </p:tgtEl>
                                        <p:attrNameLst>
                                          <p:attrName>style.visibility</p:attrName>
                                        </p:attrNameLst>
                                      </p:cBhvr>
                                      <p:to>
                                        <p:strVal val="hidden"/>
                                      </p:to>
                                    </p:set>
                                  </p:childTnLst>
                                </p:cTn>
                              </p:par>
                              <p:par>
                                <p:cTn id="290" presetID="1" presetClass="exit" presetSubtype="0" fill="hold" nodeType="withEffect">
                                  <p:stCondLst>
                                    <p:cond delay="5000"/>
                                  </p:stCondLst>
                                  <p:childTnLst>
                                    <p:set>
                                      <p:cBhvr>
                                        <p:cTn id="291" dur="1" fill="hold">
                                          <p:stCondLst>
                                            <p:cond delay="0"/>
                                          </p:stCondLst>
                                        </p:cTn>
                                        <p:tgtEl>
                                          <p:spTgt spid="43"/>
                                        </p:tgtEl>
                                        <p:attrNameLst>
                                          <p:attrName>style.visibility</p:attrName>
                                        </p:attrNameLst>
                                      </p:cBhvr>
                                      <p:to>
                                        <p:strVal val="hidden"/>
                                      </p:to>
                                    </p:set>
                                  </p:childTnLst>
                                </p:cTn>
                              </p:par>
                              <p:par>
                                <p:cTn id="292" presetID="1" presetClass="exit" presetSubtype="0" fill="hold" nodeType="withEffect">
                                  <p:stCondLst>
                                    <p:cond delay="5000"/>
                                  </p:stCondLst>
                                  <p:childTnLst>
                                    <p:set>
                                      <p:cBhvr>
                                        <p:cTn id="293" dur="1" fill="hold">
                                          <p:stCondLst>
                                            <p:cond delay="0"/>
                                          </p:stCondLst>
                                        </p:cTn>
                                        <p:tgtEl>
                                          <p:spTgt spid="44"/>
                                        </p:tgtEl>
                                        <p:attrNameLst>
                                          <p:attrName>style.visibility</p:attrName>
                                        </p:attrNameLst>
                                      </p:cBhvr>
                                      <p:to>
                                        <p:strVal val="hidden"/>
                                      </p:to>
                                    </p:set>
                                  </p:childTnLst>
                                </p:cTn>
                              </p:par>
                              <p:par>
                                <p:cTn id="294" presetID="1" presetClass="entr" presetSubtype="0" fill="hold" nodeType="withEffect">
                                  <p:stCondLst>
                                    <p:cond delay="5000"/>
                                  </p:stCondLst>
                                  <p:childTnLst>
                                    <p:set>
                                      <p:cBhvr>
                                        <p:cTn id="295" dur="1" fill="hold">
                                          <p:stCondLst>
                                            <p:cond delay="0"/>
                                          </p:stCondLst>
                                        </p:cTn>
                                        <p:tgtEl>
                                          <p:spTgt spid="50"/>
                                        </p:tgtEl>
                                        <p:attrNameLst>
                                          <p:attrName>style.visibility</p:attrName>
                                        </p:attrNameLst>
                                      </p:cBhvr>
                                      <p:to>
                                        <p:strVal val="visible"/>
                                      </p:to>
                                    </p:set>
                                  </p:childTnLst>
                                </p:cTn>
                              </p:par>
                              <p:par>
                                <p:cTn id="296" presetID="6" presetClass="emph" presetSubtype="0" accel="50000" fill="hold" nodeType="withEffect">
                                  <p:stCondLst>
                                    <p:cond delay="5000"/>
                                  </p:stCondLst>
                                  <p:childTnLst>
                                    <p:animScale>
                                      <p:cBhvr>
                                        <p:cTn id="297" dur="2000" fill="hold"/>
                                        <p:tgtEl>
                                          <p:spTgt spid="50"/>
                                        </p:tgtEl>
                                      </p:cBhvr>
                                      <p:by x="250000" y="250000"/>
                                    </p:animScale>
                                  </p:childTnLst>
                                </p:cTn>
                              </p:par>
                              <p:par>
                                <p:cTn id="298" presetID="10" presetClass="exit" presetSubtype="0" fill="hold" nodeType="withEffect">
                                  <p:stCondLst>
                                    <p:cond delay="5000"/>
                                  </p:stCondLst>
                                  <p:childTnLst>
                                    <p:animEffect transition="out" filter="fade">
                                      <p:cBhvr>
                                        <p:cTn id="299" dur="2000"/>
                                        <p:tgtEl>
                                          <p:spTgt spid="50"/>
                                        </p:tgtEl>
                                      </p:cBhvr>
                                    </p:animEffect>
                                    <p:set>
                                      <p:cBhvr>
                                        <p:cTn id="300" dur="1" fill="hold">
                                          <p:stCondLst>
                                            <p:cond delay="1999"/>
                                          </p:stCondLst>
                                        </p:cTn>
                                        <p:tgtEl>
                                          <p:spTgt spid="50"/>
                                        </p:tgtEl>
                                        <p:attrNameLst>
                                          <p:attrName>style.visibility</p:attrName>
                                        </p:attrNameLst>
                                      </p:cBhvr>
                                      <p:to>
                                        <p:strVal val="hidden"/>
                                      </p:to>
                                    </p:set>
                                  </p:childTnLst>
                                </p:cTn>
                              </p:par>
                              <p:par>
                                <p:cTn id="301" presetID="23" presetClass="entr" presetSubtype="16" fill="hold" nodeType="withEffect">
                                  <p:stCondLst>
                                    <p:cond delay="3500"/>
                                  </p:stCondLst>
                                  <p:childTnLst>
                                    <p:set>
                                      <p:cBhvr>
                                        <p:cTn id="302" dur="1" fill="hold">
                                          <p:stCondLst>
                                            <p:cond delay="0"/>
                                          </p:stCondLst>
                                        </p:cTn>
                                        <p:tgtEl>
                                          <p:spTgt spid="52"/>
                                        </p:tgtEl>
                                        <p:attrNameLst>
                                          <p:attrName>style.visibility</p:attrName>
                                        </p:attrNameLst>
                                      </p:cBhvr>
                                      <p:to>
                                        <p:strVal val="visible"/>
                                      </p:to>
                                    </p:set>
                                    <p:anim calcmode="lin" valueType="num">
                                      <p:cBhvr>
                                        <p:cTn id="303" dur="200" fill="hold"/>
                                        <p:tgtEl>
                                          <p:spTgt spid="52"/>
                                        </p:tgtEl>
                                        <p:attrNameLst>
                                          <p:attrName>ppt_w</p:attrName>
                                        </p:attrNameLst>
                                      </p:cBhvr>
                                      <p:tavLst>
                                        <p:tav tm="0">
                                          <p:val>
                                            <p:fltVal val="0"/>
                                          </p:val>
                                        </p:tav>
                                        <p:tav tm="100000">
                                          <p:val>
                                            <p:strVal val="#ppt_w"/>
                                          </p:val>
                                        </p:tav>
                                      </p:tavLst>
                                    </p:anim>
                                    <p:anim calcmode="lin" valueType="num">
                                      <p:cBhvr>
                                        <p:cTn id="304" dur="200" fill="hold"/>
                                        <p:tgtEl>
                                          <p:spTgt spid="52"/>
                                        </p:tgtEl>
                                        <p:attrNameLst>
                                          <p:attrName>ppt_h</p:attrName>
                                        </p:attrNameLst>
                                      </p:cBhvr>
                                      <p:tavLst>
                                        <p:tav tm="0">
                                          <p:val>
                                            <p:fltVal val="0"/>
                                          </p:val>
                                        </p:tav>
                                        <p:tav tm="100000">
                                          <p:val>
                                            <p:strVal val="#ppt_h"/>
                                          </p:val>
                                        </p:tav>
                                      </p:tavLst>
                                    </p:anim>
                                  </p:childTnLst>
                                </p:cTn>
                              </p:par>
                              <p:par>
                                <p:cTn id="305" presetID="1" presetClass="path" presetSubtype="0" fill="hold" nodeType="withEffect">
                                  <p:stCondLst>
                                    <p:cond delay="4200"/>
                                  </p:stCondLst>
                                  <p:childTnLst>
                                    <p:animMotion origin="layout" path="M 0 -2.59259E-6 C -0.14232 -2.59259E-6 -0.25833 -0.20625 -0.25833 -0.46134 C -0.25833 -0.71551 -0.14232 -0.92268 0 -0.92268 C 0.14258 -0.92268 0.25833 -0.71551 0.25833 -0.46134 C 0.25833 -0.20625 0.14258 -2.59259E-6 0 -2.59259E-6 Z " pathEditMode="relative" rAng="10800000" ptsTypes="fffff">
                                      <p:cBhvr>
                                        <p:cTn id="306" dur="1500" spd="-100000" fill="hold"/>
                                        <p:tgtEl>
                                          <p:spTgt spid="52"/>
                                        </p:tgtEl>
                                        <p:attrNameLst>
                                          <p:attrName>ppt_x</p:attrName>
                                          <p:attrName>ppt_y</p:attrName>
                                        </p:attrNameLst>
                                      </p:cBhvr>
                                      <p:rCtr x="0" y="-461"/>
                                    </p:animMotion>
                                  </p:childTnLst>
                                </p:cTn>
                              </p:par>
                              <p:par>
                                <p:cTn id="307" presetID="21" presetClass="entr" presetSubtype="1" fill="hold" nodeType="withEffect">
                                  <p:stCondLst>
                                    <p:cond delay="4200"/>
                                  </p:stCondLst>
                                  <p:childTnLst>
                                    <p:set>
                                      <p:cBhvr>
                                        <p:cTn id="308" dur="1" fill="hold">
                                          <p:stCondLst>
                                            <p:cond delay="0"/>
                                          </p:stCondLst>
                                        </p:cTn>
                                        <p:tgtEl>
                                          <p:spTgt spid="51"/>
                                        </p:tgtEl>
                                        <p:attrNameLst>
                                          <p:attrName>style.visibility</p:attrName>
                                        </p:attrNameLst>
                                      </p:cBhvr>
                                      <p:to>
                                        <p:strVal val="visible"/>
                                      </p:to>
                                    </p:set>
                                    <p:animEffect transition="in" filter="wheel(1)">
                                      <p:cBhvr>
                                        <p:cTn id="309" dur="1500"/>
                                        <p:tgtEl>
                                          <p:spTgt spid="51"/>
                                        </p:tgtEl>
                                      </p:cBhvr>
                                    </p:animEffect>
                                  </p:childTnLst>
                                </p:cTn>
                              </p:par>
                              <p:par>
                                <p:cTn id="310" presetID="19" presetClass="exit" presetSubtype="10" fill="hold" nodeType="withEffect">
                                  <p:stCondLst>
                                    <p:cond delay="4200"/>
                                  </p:stCondLst>
                                  <p:childTnLst>
                                    <p:anim calcmode="lin" valueType="num">
                                      <p:cBhvr>
                                        <p:cTn id="311" dur="10"/>
                                        <p:tgtEl>
                                          <p:spTgt spid="51"/>
                                        </p:tgtEl>
                                        <p:attrNameLst>
                                          <p:attrName>ppt_h</p:attrName>
                                        </p:attrNameLst>
                                      </p:cBhvr>
                                      <p:tavLst>
                                        <p:tav tm="0">
                                          <p:val>
                                            <p:strVal val="ppt_h"/>
                                          </p:val>
                                        </p:tav>
                                        <p:tav tm="100000">
                                          <p:val>
                                            <p:strVal val="ppt_h"/>
                                          </p:val>
                                        </p:tav>
                                      </p:tavLst>
                                    </p:anim>
                                    <p:anim calcmode="lin" valueType="num">
                                      <p:cBhvr>
                                        <p:cTn id="312" dur="10"/>
                                        <p:tgtEl>
                                          <p:spTgt spid="51"/>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set>
                                      <p:cBhvr>
                                        <p:cTn id="313" dur="1" fill="hold">
                                          <p:stCondLst>
                                            <p:cond delay="9"/>
                                          </p:stCondLst>
                                        </p:cTn>
                                        <p:tgtEl>
                                          <p:spTgt spid="51"/>
                                        </p:tgtEl>
                                        <p:attrNameLst>
                                          <p:attrName>style.visibility</p:attrName>
                                        </p:attrNameLst>
                                      </p:cBhvr>
                                      <p:to>
                                        <p:strVal val="hidden"/>
                                      </p:to>
                                    </p:set>
                                  </p:childTnLst>
                                </p:cTn>
                              </p:par>
                              <p:par>
                                <p:cTn id="314" presetID="8" presetClass="emph" presetSubtype="0" fill="hold" nodeType="withEffect">
                                  <p:stCondLst>
                                    <p:cond delay="4200"/>
                                  </p:stCondLst>
                                  <p:childTnLst>
                                    <p:animRot by="-10800000">
                                      <p:cBhvr>
                                        <p:cTn id="315" dur="10" fill="hold"/>
                                        <p:tgtEl>
                                          <p:spTgt spid="51"/>
                                        </p:tgtEl>
                                        <p:attrNameLst>
                                          <p:attrName>r</p:attrName>
                                        </p:attrNameLst>
                                      </p:cBhvr>
                                    </p:animRot>
                                  </p:childTnLst>
                                </p:cTn>
                              </p:par>
                              <p:par>
                                <p:cTn id="316" presetID="6" presetClass="emph" presetSubtype="0" fill="hold" nodeType="withEffect">
                                  <p:stCondLst>
                                    <p:cond delay="5300"/>
                                  </p:stCondLst>
                                  <p:childTnLst>
                                    <p:animScale>
                                      <p:cBhvr>
                                        <p:cTn id="317" dur="400" fill="hold"/>
                                        <p:tgtEl>
                                          <p:spTgt spid="52"/>
                                        </p:tgtEl>
                                      </p:cBhvr>
                                      <p:by x="0" y="0"/>
                                    </p:animScale>
                                  </p:childTnLst>
                                </p:cTn>
                              </p:par>
                              <p:par>
                                <p:cTn id="318" presetID="6" presetClass="emph" presetSubtype="0" accel="50000" fill="hold" nodeType="withEffect">
                                  <p:stCondLst>
                                    <p:cond delay="5700"/>
                                  </p:stCondLst>
                                  <p:childTnLst>
                                    <p:animScale>
                                      <p:cBhvr>
                                        <p:cTn id="319" dur="2000" fill="hold"/>
                                        <p:tgtEl>
                                          <p:spTgt spid="51"/>
                                        </p:tgtEl>
                                      </p:cBhvr>
                                      <p:by x="200000" y="200000"/>
                                    </p:animScale>
                                  </p:childTnLst>
                                </p:cTn>
                              </p:par>
                              <p:par>
                                <p:cTn id="320" presetID="10" presetClass="exit" presetSubtype="0" fill="hold" nodeType="withEffect">
                                  <p:stCondLst>
                                    <p:cond delay="5700"/>
                                  </p:stCondLst>
                                  <p:childTnLst>
                                    <p:animEffect transition="out" filter="fade">
                                      <p:cBhvr>
                                        <p:cTn id="321" dur="2000"/>
                                        <p:tgtEl>
                                          <p:spTgt spid="51"/>
                                        </p:tgtEl>
                                      </p:cBhvr>
                                    </p:animEffect>
                                    <p:set>
                                      <p:cBhvr>
                                        <p:cTn id="322" dur="1" fill="hold">
                                          <p:stCondLst>
                                            <p:cond delay="1999"/>
                                          </p:stCondLst>
                                        </p:cTn>
                                        <p:tgtEl>
                                          <p:spTgt spid="51"/>
                                        </p:tgtEl>
                                        <p:attrNameLst>
                                          <p:attrName>style.visibility</p:attrName>
                                        </p:attrNameLst>
                                      </p:cBhvr>
                                      <p:to>
                                        <p:strVal val="hidden"/>
                                      </p:to>
                                    </p:set>
                                  </p:childTnLst>
                                </p:cTn>
                              </p:par>
                              <p:par>
                                <p:cTn id="323" presetID="23" presetClass="entr" presetSubtype="16" fill="hold" nodeType="withEffect">
                                  <p:stCondLst>
                                    <p:cond delay="3800"/>
                                  </p:stCondLst>
                                  <p:childTnLst>
                                    <p:set>
                                      <p:cBhvr>
                                        <p:cTn id="324" dur="1" fill="hold">
                                          <p:stCondLst>
                                            <p:cond delay="0"/>
                                          </p:stCondLst>
                                        </p:cTn>
                                        <p:tgtEl>
                                          <p:spTgt spid="61"/>
                                        </p:tgtEl>
                                        <p:attrNameLst>
                                          <p:attrName>style.visibility</p:attrName>
                                        </p:attrNameLst>
                                      </p:cBhvr>
                                      <p:to>
                                        <p:strVal val="visible"/>
                                      </p:to>
                                    </p:set>
                                    <p:anim calcmode="lin" valueType="num">
                                      <p:cBhvr>
                                        <p:cTn id="325" dur="200" fill="hold"/>
                                        <p:tgtEl>
                                          <p:spTgt spid="61"/>
                                        </p:tgtEl>
                                        <p:attrNameLst>
                                          <p:attrName>ppt_w</p:attrName>
                                        </p:attrNameLst>
                                      </p:cBhvr>
                                      <p:tavLst>
                                        <p:tav tm="0">
                                          <p:val>
                                            <p:fltVal val="0"/>
                                          </p:val>
                                        </p:tav>
                                        <p:tav tm="100000">
                                          <p:val>
                                            <p:strVal val="#ppt_w"/>
                                          </p:val>
                                        </p:tav>
                                      </p:tavLst>
                                    </p:anim>
                                    <p:anim calcmode="lin" valueType="num">
                                      <p:cBhvr>
                                        <p:cTn id="326" dur="200" fill="hold"/>
                                        <p:tgtEl>
                                          <p:spTgt spid="61"/>
                                        </p:tgtEl>
                                        <p:attrNameLst>
                                          <p:attrName>ppt_h</p:attrName>
                                        </p:attrNameLst>
                                      </p:cBhvr>
                                      <p:tavLst>
                                        <p:tav tm="0">
                                          <p:val>
                                            <p:fltVal val="0"/>
                                          </p:val>
                                        </p:tav>
                                        <p:tav tm="100000">
                                          <p:val>
                                            <p:strVal val="#ppt_h"/>
                                          </p:val>
                                        </p:tav>
                                      </p:tavLst>
                                    </p:anim>
                                  </p:childTnLst>
                                </p:cTn>
                              </p:par>
                              <p:par>
                                <p:cTn id="327" presetID="23" presetClass="entr" presetSubtype="16" fill="hold" nodeType="withEffect">
                                  <p:stCondLst>
                                    <p:cond delay="3800"/>
                                  </p:stCondLst>
                                  <p:childTnLst>
                                    <p:set>
                                      <p:cBhvr>
                                        <p:cTn id="328" dur="1" fill="hold">
                                          <p:stCondLst>
                                            <p:cond delay="0"/>
                                          </p:stCondLst>
                                        </p:cTn>
                                        <p:tgtEl>
                                          <p:spTgt spid="63"/>
                                        </p:tgtEl>
                                        <p:attrNameLst>
                                          <p:attrName>style.visibility</p:attrName>
                                        </p:attrNameLst>
                                      </p:cBhvr>
                                      <p:to>
                                        <p:strVal val="visible"/>
                                      </p:to>
                                    </p:set>
                                    <p:anim calcmode="lin" valueType="num">
                                      <p:cBhvr>
                                        <p:cTn id="329" dur="200" fill="hold"/>
                                        <p:tgtEl>
                                          <p:spTgt spid="63"/>
                                        </p:tgtEl>
                                        <p:attrNameLst>
                                          <p:attrName>ppt_w</p:attrName>
                                        </p:attrNameLst>
                                      </p:cBhvr>
                                      <p:tavLst>
                                        <p:tav tm="0">
                                          <p:val>
                                            <p:fltVal val="0"/>
                                          </p:val>
                                        </p:tav>
                                        <p:tav tm="100000">
                                          <p:val>
                                            <p:strVal val="#ppt_w"/>
                                          </p:val>
                                        </p:tav>
                                      </p:tavLst>
                                    </p:anim>
                                    <p:anim calcmode="lin" valueType="num">
                                      <p:cBhvr>
                                        <p:cTn id="330" dur="200" fill="hold"/>
                                        <p:tgtEl>
                                          <p:spTgt spid="63"/>
                                        </p:tgtEl>
                                        <p:attrNameLst>
                                          <p:attrName>ppt_h</p:attrName>
                                        </p:attrNameLst>
                                      </p:cBhvr>
                                      <p:tavLst>
                                        <p:tav tm="0">
                                          <p:val>
                                            <p:fltVal val="0"/>
                                          </p:val>
                                        </p:tav>
                                        <p:tav tm="100000">
                                          <p:val>
                                            <p:strVal val="#ppt_h"/>
                                          </p:val>
                                        </p:tav>
                                      </p:tavLst>
                                    </p:anim>
                                  </p:childTnLst>
                                </p:cTn>
                              </p:par>
                              <p:par>
                                <p:cTn id="331" presetID="23" presetClass="entr" presetSubtype="16" fill="hold" nodeType="withEffect">
                                  <p:stCondLst>
                                    <p:cond delay="3800"/>
                                  </p:stCondLst>
                                  <p:childTnLst>
                                    <p:set>
                                      <p:cBhvr>
                                        <p:cTn id="332" dur="1" fill="hold">
                                          <p:stCondLst>
                                            <p:cond delay="0"/>
                                          </p:stCondLst>
                                        </p:cTn>
                                        <p:tgtEl>
                                          <p:spTgt spid="62"/>
                                        </p:tgtEl>
                                        <p:attrNameLst>
                                          <p:attrName>style.visibility</p:attrName>
                                        </p:attrNameLst>
                                      </p:cBhvr>
                                      <p:to>
                                        <p:strVal val="visible"/>
                                      </p:to>
                                    </p:set>
                                    <p:anim calcmode="lin" valueType="num">
                                      <p:cBhvr>
                                        <p:cTn id="333" dur="200" fill="hold"/>
                                        <p:tgtEl>
                                          <p:spTgt spid="62"/>
                                        </p:tgtEl>
                                        <p:attrNameLst>
                                          <p:attrName>ppt_w</p:attrName>
                                        </p:attrNameLst>
                                      </p:cBhvr>
                                      <p:tavLst>
                                        <p:tav tm="0">
                                          <p:val>
                                            <p:fltVal val="0"/>
                                          </p:val>
                                        </p:tav>
                                        <p:tav tm="100000">
                                          <p:val>
                                            <p:strVal val="#ppt_w"/>
                                          </p:val>
                                        </p:tav>
                                      </p:tavLst>
                                    </p:anim>
                                    <p:anim calcmode="lin" valueType="num">
                                      <p:cBhvr>
                                        <p:cTn id="334" dur="200" fill="hold"/>
                                        <p:tgtEl>
                                          <p:spTgt spid="62"/>
                                        </p:tgtEl>
                                        <p:attrNameLst>
                                          <p:attrName>ppt_h</p:attrName>
                                        </p:attrNameLst>
                                      </p:cBhvr>
                                      <p:tavLst>
                                        <p:tav tm="0">
                                          <p:val>
                                            <p:fltVal val="0"/>
                                          </p:val>
                                        </p:tav>
                                        <p:tav tm="100000">
                                          <p:val>
                                            <p:strVal val="#ppt_h"/>
                                          </p:val>
                                        </p:tav>
                                      </p:tavLst>
                                    </p:anim>
                                  </p:childTnLst>
                                </p:cTn>
                              </p:par>
                              <p:par>
                                <p:cTn id="335" presetID="23" presetClass="entr" presetSubtype="16" fill="hold" nodeType="withEffect">
                                  <p:stCondLst>
                                    <p:cond delay="3800"/>
                                  </p:stCondLst>
                                  <p:childTnLst>
                                    <p:set>
                                      <p:cBhvr>
                                        <p:cTn id="336" dur="1" fill="hold">
                                          <p:stCondLst>
                                            <p:cond delay="0"/>
                                          </p:stCondLst>
                                        </p:cTn>
                                        <p:tgtEl>
                                          <p:spTgt spid="64"/>
                                        </p:tgtEl>
                                        <p:attrNameLst>
                                          <p:attrName>style.visibility</p:attrName>
                                        </p:attrNameLst>
                                      </p:cBhvr>
                                      <p:to>
                                        <p:strVal val="visible"/>
                                      </p:to>
                                    </p:set>
                                    <p:anim calcmode="lin" valueType="num">
                                      <p:cBhvr>
                                        <p:cTn id="337" dur="200" fill="hold"/>
                                        <p:tgtEl>
                                          <p:spTgt spid="64"/>
                                        </p:tgtEl>
                                        <p:attrNameLst>
                                          <p:attrName>ppt_w</p:attrName>
                                        </p:attrNameLst>
                                      </p:cBhvr>
                                      <p:tavLst>
                                        <p:tav tm="0">
                                          <p:val>
                                            <p:fltVal val="0"/>
                                          </p:val>
                                        </p:tav>
                                        <p:tav tm="100000">
                                          <p:val>
                                            <p:strVal val="#ppt_w"/>
                                          </p:val>
                                        </p:tav>
                                      </p:tavLst>
                                    </p:anim>
                                    <p:anim calcmode="lin" valueType="num">
                                      <p:cBhvr>
                                        <p:cTn id="338" dur="200" fill="hold"/>
                                        <p:tgtEl>
                                          <p:spTgt spid="64"/>
                                        </p:tgtEl>
                                        <p:attrNameLst>
                                          <p:attrName>ppt_h</p:attrName>
                                        </p:attrNameLst>
                                      </p:cBhvr>
                                      <p:tavLst>
                                        <p:tav tm="0">
                                          <p:val>
                                            <p:fltVal val="0"/>
                                          </p:val>
                                        </p:tav>
                                        <p:tav tm="100000">
                                          <p:val>
                                            <p:strVal val="#ppt_h"/>
                                          </p:val>
                                        </p:tav>
                                      </p:tavLst>
                                    </p:anim>
                                  </p:childTnLst>
                                </p:cTn>
                              </p:par>
                              <p:par>
                                <p:cTn id="339" presetID="0" presetClass="path" presetSubtype="0" fill="hold" nodeType="withEffect">
                                  <p:stCondLst>
                                    <p:cond delay="4800"/>
                                  </p:stCondLst>
                                  <p:childTnLst>
                                    <p:animMotion origin="layout" path="M 2.5E-6 -7.40741E-7 L 0.14713 -0.26204 L 0.35625 -0.26157 L 0.50221 -7.40741E-7 " pathEditMode="relative" rAng="0" ptsTypes="AAAA">
                                      <p:cBhvr>
                                        <p:cTn id="340" dur="1050" fill="hold"/>
                                        <p:tgtEl>
                                          <p:spTgt spid="61"/>
                                        </p:tgtEl>
                                        <p:attrNameLst>
                                          <p:attrName>ppt_x</p:attrName>
                                          <p:attrName>ppt_y</p:attrName>
                                        </p:attrNameLst>
                                      </p:cBhvr>
                                      <p:rCtr x="251" y="-131"/>
                                    </p:animMotion>
                                  </p:childTnLst>
                                </p:cTn>
                              </p:par>
                              <p:par>
                                <p:cTn id="341" presetID="22" presetClass="entr" presetSubtype="8" fill="hold" nodeType="withEffect">
                                  <p:stCondLst>
                                    <p:cond delay="4800"/>
                                  </p:stCondLst>
                                  <p:childTnLst>
                                    <p:set>
                                      <p:cBhvr>
                                        <p:cTn id="342" dur="1" fill="hold">
                                          <p:stCondLst>
                                            <p:cond delay="0"/>
                                          </p:stCondLst>
                                        </p:cTn>
                                        <p:tgtEl>
                                          <p:spTgt spid="53"/>
                                        </p:tgtEl>
                                        <p:attrNameLst>
                                          <p:attrName>style.visibility</p:attrName>
                                        </p:attrNameLst>
                                      </p:cBhvr>
                                      <p:to>
                                        <p:strVal val="visible"/>
                                      </p:to>
                                    </p:set>
                                    <p:animEffect transition="in" filter="wipe(left)">
                                      <p:cBhvr>
                                        <p:cTn id="343" dur="400"/>
                                        <p:tgtEl>
                                          <p:spTgt spid="53"/>
                                        </p:tgtEl>
                                      </p:cBhvr>
                                    </p:animEffect>
                                  </p:childTnLst>
                                </p:cTn>
                              </p:par>
                              <p:par>
                                <p:cTn id="344" presetID="22" presetClass="entr" presetSubtype="8" fill="hold" nodeType="withEffect">
                                  <p:stCondLst>
                                    <p:cond delay="5200"/>
                                  </p:stCondLst>
                                  <p:childTnLst>
                                    <p:set>
                                      <p:cBhvr>
                                        <p:cTn id="345" dur="1" fill="hold">
                                          <p:stCondLst>
                                            <p:cond delay="0"/>
                                          </p:stCondLst>
                                        </p:cTn>
                                        <p:tgtEl>
                                          <p:spTgt spid="54"/>
                                        </p:tgtEl>
                                        <p:attrNameLst>
                                          <p:attrName>style.visibility</p:attrName>
                                        </p:attrNameLst>
                                      </p:cBhvr>
                                      <p:to>
                                        <p:strVal val="visible"/>
                                      </p:to>
                                    </p:set>
                                    <p:animEffect transition="in" filter="wipe(left)">
                                      <p:cBhvr>
                                        <p:cTn id="346" dur="300"/>
                                        <p:tgtEl>
                                          <p:spTgt spid="54"/>
                                        </p:tgtEl>
                                      </p:cBhvr>
                                    </p:animEffect>
                                  </p:childTnLst>
                                </p:cTn>
                              </p:par>
                              <p:par>
                                <p:cTn id="347" presetID="22" presetClass="entr" presetSubtype="8" fill="hold" nodeType="withEffect">
                                  <p:stCondLst>
                                    <p:cond delay="5500"/>
                                  </p:stCondLst>
                                  <p:childTnLst>
                                    <p:set>
                                      <p:cBhvr>
                                        <p:cTn id="348" dur="1" fill="hold">
                                          <p:stCondLst>
                                            <p:cond delay="0"/>
                                          </p:stCondLst>
                                        </p:cTn>
                                        <p:tgtEl>
                                          <p:spTgt spid="55"/>
                                        </p:tgtEl>
                                        <p:attrNameLst>
                                          <p:attrName>style.visibility</p:attrName>
                                        </p:attrNameLst>
                                      </p:cBhvr>
                                      <p:to>
                                        <p:strVal val="visible"/>
                                      </p:to>
                                    </p:set>
                                    <p:animEffect transition="in" filter="wipe(left)">
                                      <p:cBhvr>
                                        <p:cTn id="349" dur="350"/>
                                        <p:tgtEl>
                                          <p:spTgt spid="55"/>
                                        </p:tgtEl>
                                      </p:cBhvr>
                                    </p:animEffect>
                                  </p:childTnLst>
                                </p:cTn>
                              </p:par>
                              <p:par>
                                <p:cTn id="350" presetID="6" presetClass="emph" presetSubtype="0" fill="hold" nodeType="withEffect">
                                  <p:stCondLst>
                                    <p:cond delay="5400"/>
                                  </p:stCondLst>
                                  <p:childTnLst>
                                    <p:animScale>
                                      <p:cBhvr>
                                        <p:cTn id="351" dur="400" fill="hold"/>
                                        <p:tgtEl>
                                          <p:spTgt spid="61"/>
                                        </p:tgtEl>
                                      </p:cBhvr>
                                      <p:by x="0" y="0"/>
                                    </p:animScale>
                                  </p:childTnLst>
                                </p:cTn>
                              </p:par>
                              <p:par>
                                <p:cTn id="352" presetID="64" presetClass="path" presetSubtype="0" fill="hold" nodeType="withEffect">
                                  <p:stCondLst>
                                    <p:cond delay="4800"/>
                                  </p:stCondLst>
                                  <p:childTnLst>
                                    <p:animMotion origin="layout" path="M 0.00026 0.00093 L 0.00026 -0.36991 " pathEditMode="relative" rAng="0" ptsTypes="AA">
                                      <p:cBhvr>
                                        <p:cTn id="353" dur="1000" fill="hold"/>
                                        <p:tgtEl>
                                          <p:spTgt spid="62"/>
                                        </p:tgtEl>
                                        <p:attrNameLst>
                                          <p:attrName>ppt_x</p:attrName>
                                          <p:attrName>ppt_y</p:attrName>
                                        </p:attrNameLst>
                                      </p:cBhvr>
                                      <p:rCtr x="0" y="-185"/>
                                    </p:animMotion>
                                  </p:childTnLst>
                                </p:cTn>
                              </p:par>
                              <p:par>
                                <p:cTn id="354" presetID="22" presetClass="entr" presetSubtype="4" fill="hold" nodeType="withEffect">
                                  <p:stCondLst>
                                    <p:cond delay="4800"/>
                                  </p:stCondLst>
                                  <p:childTnLst>
                                    <p:set>
                                      <p:cBhvr>
                                        <p:cTn id="355" dur="1" fill="hold">
                                          <p:stCondLst>
                                            <p:cond delay="0"/>
                                          </p:stCondLst>
                                        </p:cTn>
                                        <p:tgtEl>
                                          <p:spTgt spid="56"/>
                                        </p:tgtEl>
                                        <p:attrNameLst>
                                          <p:attrName>style.visibility</p:attrName>
                                        </p:attrNameLst>
                                      </p:cBhvr>
                                      <p:to>
                                        <p:strVal val="visible"/>
                                      </p:to>
                                    </p:set>
                                    <p:animEffect transition="in" filter="wipe(down)">
                                      <p:cBhvr>
                                        <p:cTn id="356" dur="1000"/>
                                        <p:tgtEl>
                                          <p:spTgt spid="56"/>
                                        </p:tgtEl>
                                      </p:cBhvr>
                                    </p:animEffect>
                                  </p:childTnLst>
                                </p:cTn>
                              </p:par>
                              <p:par>
                                <p:cTn id="357" presetID="6" presetClass="emph" presetSubtype="0" fill="hold" nodeType="withEffect">
                                  <p:stCondLst>
                                    <p:cond delay="5400"/>
                                  </p:stCondLst>
                                  <p:childTnLst>
                                    <p:animScale>
                                      <p:cBhvr>
                                        <p:cTn id="358" dur="400" fill="hold"/>
                                        <p:tgtEl>
                                          <p:spTgt spid="62"/>
                                        </p:tgtEl>
                                      </p:cBhvr>
                                      <p:by x="0" y="0"/>
                                    </p:animScale>
                                  </p:childTnLst>
                                </p:cTn>
                              </p:par>
                              <p:par>
                                <p:cTn id="359" presetID="0" presetClass="path" presetSubtype="0" fill="hold" nodeType="withEffect">
                                  <p:stCondLst>
                                    <p:cond delay="4800"/>
                                  </p:stCondLst>
                                  <p:childTnLst>
                                    <p:animMotion origin="layout" path="M 0.00052 0.00069 L 0.14726 0.2618 " pathEditMode="relative" rAng="0" ptsTypes="AA">
                                      <p:cBhvr>
                                        <p:cTn id="360" dur="500" fill="hold"/>
                                        <p:tgtEl>
                                          <p:spTgt spid="63"/>
                                        </p:tgtEl>
                                        <p:attrNameLst>
                                          <p:attrName>ppt_x</p:attrName>
                                          <p:attrName>ppt_y</p:attrName>
                                        </p:attrNameLst>
                                      </p:cBhvr>
                                      <p:rCtr x="73" y="131"/>
                                    </p:animMotion>
                                  </p:childTnLst>
                                </p:cTn>
                              </p:par>
                              <p:par>
                                <p:cTn id="361" presetID="63" presetClass="path" presetSubtype="0" fill="hold" nodeType="withEffect">
                                  <p:stCondLst>
                                    <p:cond delay="5300"/>
                                  </p:stCondLst>
                                  <p:childTnLst>
                                    <p:animMotion origin="layout" path="M 0.14726 0.2618 L 0.35547 0.2625 " pathEditMode="relative" rAng="0" ptsTypes="AA">
                                      <p:cBhvr>
                                        <p:cTn id="362" dur="500" fill="hold"/>
                                        <p:tgtEl>
                                          <p:spTgt spid="63"/>
                                        </p:tgtEl>
                                        <p:attrNameLst>
                                          <p:attrName>ppt_x</p:attrName>
                                          <p:attrName>ppt_y</p:attrName>
                                        </p:attrNameLst>
                                      </p:cBhvr>
                                      <p:rCtr x="104" y="0"/>
                                    </p:animMotion>
                                  </p:childTnLst>
                                </p:cTn>
                              </p:par>
                              <p:par>
                                <p:cTn id="363" presetID="22" presetClass="entr" presetSubtype="8" fill="hold" nodeType="withEffect">
                                  <p:stCondLst>
                                    <p:cond delay="4800"/>
                                  </p:stCondLst>
                                  <p:childTnLst>
                                    <p:set>
                                      <p:cBhvr>
                                        <p:cTn id="364" dur="1" fill="hold">
                                          <p:stCondLst>
                                            <p:cond delay="0"/>
                                          </p:stCondLst>
                                        </p:cTn>
                                        <p:tgtEl>
                                          <p:spTgt spid="57"/>
                                        </p:tgtEl>
                                        <p:attrNameLst>
                                          <p:attrName>style.visibility</p:attrName>
                                        </p:attrNameLst>
                                      </p:cBhvr>
                                      <p:to>
                                        <p:strVal val="visible"/>
                                      </p:to>
                                    </p:set>
                                    <p:animEffect transition="in" filter="wipe(left)">
                                      <p:cBhvr>
                                        <p:cTn id="365" dur="500"/>
                                        <p:tgtEl>
                                          <p:spTgt spid="57"/>
                                        </p:tgtEl>
                                      </p:cBhvr>
                                    </p:animEffect>
                                  </p:childTnLst>
                                </p:cTn>
                              </p:par>
                              <p:par>
                                <p:cTn id="366" presetID="22" presetClass="entr" presetSubtype="8" fill="hold" nodeType="withEffect">
                                  <p:stCondLst>
                                    <p:cond delay="5300"/>
                                  </p:stCondLst>
                                  <p:childTnLst>
                                    <p:set>
                                      <p:cBhvr>
                                        <p:cTn id="367" dur="1" fill="hold">
                                          <p:stCondLst>
                                            <p:cond delay="0"/>
                                          </p:stCondLst>
                                        </p:cTn>
                                        <p:tgtEl>
                                          <p:spTgt spid="58"/>
                                        </p:tgtEl>
                                        <p:attrNameLst>
                                          <p:attrName>style.visibility</p:attrName>
                                        </p:attrNameLst>
                                      </p:cBhvr>
                                      <p:to>
                                        <p:strVal val="visible"/>
                                      </p:to>
                                    </p:set>
                                    <p:animEffect transition="in" filter="wipe(left)">
                                      <p:cBhvr>
                                        <p:cTn id="368" dur="500"/>
                                        <p:tgtEl>
                                          <p:spTgt spid="58"/>
                                        </p:tgtEl>
                                      </p:cBhvr>
                                    </p:animEffect>
                                  </p:childTnLst>
                                </p:cTn>
                              </p:par>
                              <p:par>
                                <p:cTn id="369" presetID="6" presetClass="emph" presetSubtype="0" fill="hold" nodeType="withEffect">
                                  <p:stCondLst>
                                    <p:cond delay="5400"/>
                                  </p:stCondLst>
                                  <p:childTnLst>
                                    <p:animScale>
                                      <p:cBhvr>
                                        <p:cTn id="370" dur="400" fill="hold"/>
                                        <p:tgtEl>
                                          <p:spTgt spid="63"/>
                                        </p:tgtEl>
                                      </p:cBhvr>
                                      <p:by x="0" y="0"/>
                                    </p:animScale>
                                  </p:childTnLst>
                                </p:cTn>
                              </p:par>
                              <p:par>
                                <p:cTn id="371" presetID="42" presetClass="path" presetSubtype="0" fill="hold" nodeType="withEffect">
                                  <p:stCondLst>
                                    <p:cond delay="4800"/>
                                  </p:stCondLst>
                                  <p:childTnLst>
                                    <p:animMotion origin="layout" path="M 0.00026 -0.0007 L 0.00026 0.3706 " pathEditMode="relative" rAng="0" ptsTypes="AA">
                                      <p:cBhvr>
                                        <p:cTn id="372" dur="500" fill="hold"/>
                                        <p:tgtEl>
                                          <p:spTgt spid="64"/>
                                        </p:tgtEl>
                                        <p:attrNameLst>
                                          <p:attrName>ppt_x</p:attrName>
                                          <p:attrName>ppt_y</p:attrName>
                                        </p:attrNameLst>
                                      </p:cBhvr>
                                      <p:rCtr x="0" y="186"/>
                                    </p:animMotion>
                                  </p:childTnLst>
                                </p:cTn>
                              </p:par>
                              <p:par>
                                <p:cTn id="373" presetID="63" presetClass="path" presetSubtype="0" fill="hold" nodeType="withEffect">
                                  <p:stCondLst>
                                    <p:cond delay="5300"/>
                                  </p:stCondLst>
                                  <p:childTnLst>
                                    <p:animMotion origin="layout" path="M 0.00026 0.37061 L -0.14726 0.63288 " pathEditMode="relative" rAng="0" ptsTypes="AA">
                                      <p:cBhvr>
                                        <p:cTn id="374" dur="500" fill="hold"/>
                                        <p:tgtEl>
                                          <p:spTgt spid="64"/>
                                        </p:tgtEl>
                                        <p:attrNameLst>
                                          <p:attrName>ppt_x</p:attrName>
                                          <p:attrName>ppt_y</p:attrName>
                                        </p:attrNameLst>
                                      </p:cBhvr>
                                      <p:rCtr x="-74" y="131"/>
                                    </p:animMotion>
                                  </p:childTnLst>
                                </p:cTn>
                              </p:par>
                              <p:par>
                                <p:cTn id="375" presetID="22" presetClass="entr" presetSubtype="1" fill="hold" nodeType="withEffect">
                                  <p:stCondLst>
                                    <p:cond delay="4800"/>
                                  </p:stCondLst>
                                  <p:childTnLst>
                                    <p:set>
                                      <p:cBhvr>
                                        <p:cTn id="376" dur="1" fill="hold">
                                          <p:stCondLst>
                                            <p:cond delay="0"/>
                                          </p:stCondLst>
                                        </p:cTn>
                                        <p:tgtEl>
                                          <p:spTgt spid="60"/>
                                        </p:tgtEl>
                                        <p:attrNameLst>
                                          <p:attrName>style.visibility</p:attrName>
                                        </p:attrNameLst>
                                      </p:cBhvr>
                                      <p:to>
                                        <p:strVal val="visible"/>
                                      </p:to>
                                    </p:set>
                                    <p:animEffect transition="in" filter="wipe(up)">
                                      <p:cBhvr>
                                        <p:cTn id="377" dur="500"/>
                                        <p:tgtEl>
                                          <p:spTgt spid="60"/>
                                        </p:tgtEl>
                                      </p:cBhvr>
                                    </p:animEffect>
                                  </p:childTnLst>
                                </p:cTn>
                              </p:par>
                              <p:par>
                                <p:cTn id="378" presetID="22" presetClass="entr" presetSubtype="1" fill="hold" nodeType="withEffect">
                                  <p:stCondLst>
                                    <p:cond delay="5300"/>
                                  </p:stCondLst>
                                  <p:childTnLst>
                                    <p:set>
                                      <p:cBhvr>
                                        <p:cTn id="379" dur="1" fill="hold">
                                          <p:stCondLst>
                                            <p:cond delay="0"/>
                                          </p:stCondLst>
                                        </p:cTn>
                                        <p:tgtEl>
                                          <p:spTgt spid="59"/>
                                        </p:tgtEl>
                                        <p:attrNameLst>
                                          <p:attrName>style.visibility</p:attrName>
                                        </p:attrNameLst>
                                      </p:cBhvr>
                                      <p:to>
                                        <p:strVal val="visible"/>
                                      </p:to>
                                    </p:set>
                                    <p:animEffect transition="in" filter="wipe(up)">
                                      <p:cBhvr>
                                        <p:cTn id="380" dur="500"/>
                                        <p:tgtEl>
                                          <p:spTgt spid="59"/>
                                        </p:tgtEl>
                                      </p:cBhvr>
                                    </p:animEffect>
                                  </p:childTnLst>
                                </p:cTn>
                              </p:par>
                              <p:par>
                                <p:cTn id="381" presetID="6" presetClass="emph" presetSubtype="0" fill="hold" nodeType="withEffect">
                                  <p:stCondLst>
                                    <p:cond delay="5400"/>
                                  </p:stCondLst>
                                  <p:childTnLst>
                                    <p:animScale>
                                      <p:cBhvr>
                                        <p:cTn id="382" dur="400" fill="hold"/>
                                        <p:tgtEl>
                                          <p:spTgt spid="64"/>
                                        </p:tgtEl>
                                      </p:cBhvr>
                                      <p:by x="0" y="0"/>
                                    </p:animScale>
                                  </p:childTnLst>
                                </p:cTn>
                              </p:par>
                              <p:par>
                                <p:cTn id="383" presetID="1" presetClass="exit" presetSubtype="0" fill="hold" nodeType="withEffect">
                                  <p:stCondLst>
                                    <p:cond delay="6100"/>
                                  </p:stCondLst>
                                  <p:childTnLst>
                                    <p:set>
                                      <p:cBhvr>
                                        <p:cTn id="384" dur="1" fill="hold">
                                          <p:stCondLst>
                                            <p:cond delay="0"/>
                                          </p:stCondLst>
                                        </p:cTn>
                                        <p:tgtEl>
                                          <p:spTgt spid="53"/>
                                        </p:tgtEl>
                                        <p:attrNameLst>
                                          <p:attrName>style.visibility</p:attrName>
                                        </p:attrNameLst>
                                      </p:cBhvr>
                                      <p:to>
                                        <p:strVal val="hidden"/>
                                      </p:to>
                                    </p:set>
                                  </p:childTnLst>
                                </p:cTn>
                              </p:par>
                              <p:par>
                                <p:cTn id="385" presetID="1" presetClass="exit" presetSubtype="0" fill="hold" nodeType="withEffect">
                                  <p:stCondLst>
                                    <p:cond delay="6100"/>
                                  </p:stCondLst>
                                  <p:childTnLst>
                                    <p:set>
                                      <p:cBhvr>
                                        <p:cTn id="386" dur="1" fill="hold">
                                          <p:stCondLst>
                                            <p:cond delay="0"/>
                                          </p:stCondLst>
                                        </p:cTn>
                                        <p:tgtEl>
                                          <p:spTgt spid="54"/>
                                        </p:tgtEl>
                                        <p:attrNameLst>
                                          <p:attrName>style.visibility</p:attrName>
                                        </p:attrNameLst>
                                      </p:cBhvr>
                                      <p:to>
                                        <p:strVal val="hidden"/>
                                      </p:to>
                                    </p:set>
                                  </p:childTnLst>
                                </p:cTn>
                              </p:par>
                              <p:par>
                                <p:cTn id="387" presetID="1" presetClass="exit" presetSubtype="0" fill="hold" nodeType="withEffect">
                                  <p:stCondLst>
                                    <p:cond delay="6100"/>
                                  </p:stCondLst>
                                  <p:childTnLst>
                                    <p:set>
                                      <p:cBhvr>
                                        <p:cTn id="388" dur="1" fill="hold">
                                          <p:stCondLst>
                                            <p:cond delay="0"/>
                                          </p:stCondLst>
                                        </p:cTn>
                                        <p:tgtEl>
                                          <p:spTgt spid="55"/>
                                        </p:tgtEl>
                                        <p:attrNameLst>
                                          <p:attrName>style.visibility</p:attrName>
                                        </p:attrNameLst>
                                      </p:cBhvr>
                                      <p:to>
                                        <p:strVal val="hidden"/>
                                      </p:to>
                                    </p:set>
                                  </p:childTnLst>
                                </p:cTn>
                              </p:par>
                              <p:par>
                                <p:cTn id="389" presetID="1" presetClass="exit" presetSubtype="0" fill="hold" nodeType="withEffect">
                                  <p:stCondLst>
                                    <p:cond delay="6100"/>
                                  </p:stCondLst>
                                  <p:childTnLst>
                                    <p:set>
                                      <p:cBhvr>
                                        <p:cTn id="390" dur="1" fill="hold">
                                          <p:stCondLst>
                                            <p:cond delay="0"/>
                                          </p:stCondLst>
                                        </p:cTn>
                                        <p:tgtEl>
                                          <p:spTgt spid="56"/>
                                        </p:tgtEl>
                                        <p:attrNameLst>
                                          <p:attrName>style.visibility</p:attrName>
                                        </p:attrNameLst>
                                      </p:cBhvr>
                                      <p:to>
                                        <p:strVal val="hidden"/>
                                      </p:to>
                                    </p:set>
                                  </p:childTnLst>
                                </p:cTn>
                              </p:par>
                              <p:par>
                                <p:cTn id="391" presetID="1" presetClass="exit" presetSubtype="0" fill="hold" nodeType="withEffect">
                                  <p:stCondLst>
                                    <p:cond delay="6100"/>
                                  </p:stCondLst>
                                  <p:childTnLst>
                                    <p:set>
                                      <p:cBhvr>
                                        <p:cTn id="392" dur="1" fill="hold">
                                          <p:stCondLst>
                                            <p:cond delay="0"/>
                                          </p:stCondLst>
                                        </p:cTn>
                                        <p:tgtEl>
                                          <p:spTgt spid="57"/>
                                        </p:tgtEl>
                                        <p:attrNameLst>
                                          <p:attrName>style.visibility</p:attrName>
                                        </p:attrNameLst>
                                      </p:cBhvr>
                                      <p:to>
                                        <p:strVal val="hidden"/>
                                      </p:to>
                                    </p:set>
                                  </p:childTnLst>
                                </p:cTn>
                              </p:par>
                              <p:par>
                                <p:cTn id="393" presetID="1" presetClass="exit" presetSubtype="0" fill="hold" nodeType="withEffect">
                                  <p:stCondLst>
                                    <p:cond delay="6100"/>
                                  </p:stCondLst>
                                  <p:childTnLst>
                                    <p:set>
                                      <p:cBhvr>
                                        <p:cTn id="394" dur="1" fill="hold">
                                          <p:stCondLst>
                                            <p:cond delay="0"/>
                                          </p:stCondLst>
                                        </p:cTn>
                                        <p:tgtEl>
                                          <p:spTgt spid="58"/>
                                        </p:tgtEl>
                                        <p:attrNameLst>
                                          <p:attrName>style.visibility</p:attrName>
                                        </p:attrNameLst>
                                      </p:cBhvr>
                                      <p:to>
                                        <p:strVal val="hidden"/>
                                      </p:to>
                                    </p:set>
                                  </p:childTnLst>
                                </p:cTn>
                              </p:par>
                              <p:par>
                                <p:cTn id="395" presetID="1" presetClass="exit" presetSubtype="0" fill="hold" nodeType="withEffect">
                                  <p:stCondLst>
                                    <p:cond delay="6100"/>
                                  </p:stCondLst>
                                  <p:childTnLst>
                                    <p:set>
                                      <p:cBhvr>
                                        <p:cTn id="396" dur="1" fill="hold">
                                          <p:stCondLst>
                                            <p:cond delay="0"/>
                                          </p:stCondLst>
                                        </p:cTn>
                                        <p:tgtEl>
                                          <p:spTgt spid="59"/>
                                        </p:tgtEl>
                                        <p:attrNameLst>
                                          <p:attrName>style.visibility</p:attrName>
                                        </p:attrNameLst>
                                      </p:cBhvr>
                                      <p:to>
                                        <p:strVal val="hidden"/>
                                      </p:to>
                                    </p:set>
                                  </p:childTnLst>
                                </p:cTn>
                              </p:par>
                              <p:par>
                                <p:cTn id="397" presetID="1" presetClass="exit" presetSubtype="0" fill="hold" nodeType="withEffect">
                                  <p:stCondLst>
                                    <p:cond delay="6100"/>
                                  </p:stCondLst>
                                  <p:childTnLst>
                                    <p:set>
                                      <p:cBhvr>
                                        <p:cTn id="398" dur="1" fill="hold">
                                          <p:stCondLst>
                                            <p:cond delay="0"/>
                                          </p:stCondLst>
                                        </p:cTn>
                                        <p:tgtEl>
                                          <p:spTgt spid="60"/>
                                        </p:tgtEl>
                                        <p:attrNameLst>
                                          <p:attrName>style.visibility</p:attrName>
                                        </p:attrNameLst>
                                      </p:cBhvr>
                                      <p:to>
                                        <p:strVal val="hidden"/>
                                      </p:to>
                                    </p:set>
                                  </p:childTnLst>
                                </p:cTn>
                              </p:par>
                              <p:par>
                                <p:cTn id="399" presetID="1" presetClass="entr" presetSubtype="0" fill="hold" nodeType="withEffect">
                                  <p:stCondLst>
                                    <p:cond delay="6100"/>
                                  </p:stCondLst>
                                  <p:childTnLst>
                                    <p:set>
                                      <p:cBhvr>
                                        <p:cTn id="400" dur="1" fill="hold">
                                          <p:stCondLst>
                                            <p:cond delay="0"/>
                                          </p:stCondLst>
                                        </p:cTn>
                                        <p:tgtEl>
                                          <p:spTgt spid="65"/>
                                        </p:tgtEl>
                                        <p:attrNameLst>
                                          <p:attrName>style.visibility</p:attrName>
                                        </p:attrNameLst>
                                      </p:cBhvr>
                                      <p:to>
                                        <p:strVal val="visible"/>
                                      </p:to>
                                    </p:set>
                                  </p:childTnLst>
                                </p:cTn>
                              </p:par>
                              <p:par>
                                <p:cTn id="401" presetID="6" presetClass="emph" presetSubtype="0" accel="50000" fill="hold" nodeType="withEffect">
                                  <p:stCondLst>
                                    <p:cond delay="6100"/>
                                  </p:stCondLst>
                                  <p:childTnLst>
                                    <p:animScale>
                                      <p:cBhvr>
                                        <p:cTn id="402" dur="2000" fill="hold"/>
                                        <p:tgtEl>
                                          <p:spTgt spid="65"/>
                                        </p:tgtEl>
                                      </p:cBhvr>
                                      <p:by x="250000" y="250000"/>
                                    </p:animScale>
                                  </p:childTnLst>
                                </p:cTn>
                              </p:par>
                              <p:par>
                                <p:cTn id="403" presetID="10" presetClass="exit" presetSubtype="0" fill="hold" nodeType="withEffect">
                                  <p:stCondLst>
                                    <p:cond delay="6100"/>
                                  </p:stCondLst>
                                  <p:childTnLst>
                                    <p:animEffect transition="out" filter="fade">
                                      <p:cBhvr>
                                        <p:cTn id="404" dur="2000"/>
                                        <p:tgtEl>
                                          <p:spTgt spid="65"/>
                                        </p:tgtEl>
                                      </p:cBhvr>
                                    </p:animEffect>
                                    <p:set>
                                      <p:cBhvr>
                                        <p:cTn id="405" dur="1" fill="hold">
                                          <p:stCondLst>
                                            <p:cond delay="1999"/>
                                          </p:stCondLst>
                                        </p:cTn>
                                        <p:tgtEl>
                                          <p:spTgt spid="65"/>
                                        </p:tgtEl>
                                        <p:attrNameLst>
                                          <p:attrName>style.visibility</p:attrName>
                                        </p:attrNameLst>
                                      </p:cBhvr>
                                      <p:to>
                                        <p:strVal val="hidden"/>
                                      </p:to>
                                    </p:set>
                                  </p:childTnLst>
                                </p:cTn>
                              </p:par>
                              <p:par>
                                <p:cTn id="406" presetID="23" presetClass="entr" presetSubtype="16" fill="hold" nodeType="withEffect">
                                  <p:stCondLst>
                                    <p:cond delay="4300"/>
                                  </p:stCondLst>
                                  <p:childTnLst>
                                    <p:set>
                                      <p:cBhvr>
                                        <p:cTn id="407" dur="1" fill="hold">
                                          <p:stCondLst>
                                            <p:cond delay="0"/>
                                          </p:stCondLst>
                                        </p:cTn>
                                        <p:tgtEl>
                                          <p:spTgt spid="72"/>
                                        </p:tgtEl>
                                        <p:attrNameLst>
                                          <p:attrName>style.visibility</p:attrName>
                                        </p:attrNameLst>
                                      </p:cBhvr>
                                      <p:to>
                                        <p:strVal val="visible"/>
                                      </p:to>
                                    </p:set>
                                    <p:anim calcmode="lin" valueType="num">
                                      <p:cBhvr>
                                        <p:cTn id="408" dur="200" fill="hold"/>
                                        <p:tgtEl>
                                          <p:spTgt spid="72"/>
                                        </p:tgtEl>
                                        <p:attrNameLst>
                                          <p:attrName>ppt_w</p:attrName>
                                        </p:attrNameLst>
                                      </p:cBhvr>
                                      <p:tavLst>
                                        <p:tav tm="0">
                                          <p:val>
                                            <p:fltVal val="0"/>
                                          </p:val>
                                        </p:tav>
                                        <p:tav tm="100000">
                                          <p:val>
                                            <p:strVal val="#ppt_w"/>
                                          </p:val>
                                        </p:tav>
                                      </p:tavLst>
                                    </p:anim>
                                    <p:anim calcmode="lin" valueType="num">
                                      <p:cBhvr>
                                        <p:cTn id="409" dur="200" fill="hold"/>
                                        <p:tgtEl>
                                          <p:spTgt spid="72"/>
                                        </p:tgtEl>
                                        <p:attrNameLst>
                                          <p:attrName>ppt_h</p:attrName>
                                        </p:attrNameLst>
                                      </p:cBhvr>
                                      <p:tavLst>
                                        <p:tav tm="0">
                                          <p:val>
                                            <p:fltVal val="0"/>
                                          </p:val>
                                        </p:tav>
                                        <p:tav tm="100000">
                                          <p:val>
                                            <p:strVal val="#ppt_h"/>
                                          </p:val>
                                        </p:tav>
                                      </p:tavLst>
                                    </p:anim>
                                  </p:childTnLst>
                                </p:cTn>
                              </p:par>
                              <p:par>
                                <p:cTn id="410" presetID="23" presetClass="entr" presetSubtype="16" fill="hold" nodeType="withEffect">
                                  <p:stCondLst>
                                    <p:cond delay="4300"/>
                                  </p:stCondLst>
                                  <p:childTnLst>
                                    <p:set>
                                      <p:cBhvr>
                                        <p:cTn id="411" dur="1" fill="hold">
                                          <p:stCondLst>
                                            <p:cond delay="0"/>
                                          </p:stCondLst>
                                        </p:cTn>
                                        <p:tgtEl>
                                          <p:spTgt spid="73"/>
                                        </p:tgtEl>
                                        <p:attrNameLst>
                                          <p:attrName>style.visibility</p:attrName>
                                        </p:attrNameLst>
                                      </p:cBhvr>
                                      <p:to>
                                        <p:strVal val="visible"/>
                                      </p:to>
                                    </p:set>
                                    <p:anim calcmode="lin" valueType="num">
                                      <p:cBhvr>
                                        <p:cTn id="412" dur="200" fill="hold"/>
                                        <p:tgtEl>
                                          <p:spTgt spid="73"/>
                                        </p:tgtEl>
                                        <p:attrNameLst>
                                          <p:attrName>ppt_w</p:attrName>
                                        </p:attrNameLst>
                                      </p:cBhvr>
                                      <p:tavLst>
                                        <p:tav tm="0">
                                          <p:val>
                                            <p:fltVal val="0"/>
                                          </p:val>
                                        </p:tav>
                                        <p:tav tm="100000">
                                          <p:val>
                                            <p:strVal val="#ppt_w"/>
                                          </p:val>
                                        </p:tav>
                                      </p:tavLst>
                                    </p:anim>
                                    <p:anim calcmode="lin" valueType="num">
                                      <p:cBhvr>
                                        <p:cTn id="413" dur="200" fill="hold"/>
                                        <p:tgtEl>
                                          <p:spTgt spid="73"/>
                                        </p:tgtEl>
                                        <p:attrNameLst>
                                          <p:attrName>ppt_h</p:attrName>
                                        </p:attrNameLst>
                                      </p:cBhvr>
                                      <p:tavLst>
                                        <p:tav tm="0">
                                          <p:val>
                                            <p:fltVal val="0"/>
                                          </p:val>
                                        </p:tav>
                                        <p:tav tm="100000">
                                          <p:val>
                                            <p:strVal val="#ppt_h"/>
                                          </p:val>
                                        </p:tav>
                                      </p:tavLst>
                                    </p:anim>
                                  </p:childTnLst>
                                </p:cTn>
                              </p:par>
                              <p:par>
                                <p:cTn id="414" presetID="23" presetClass="entr" presetSubtype="16" fill="hold" nodeType="withEffect">
                                  <p:stCondLst>
                                    <p:cond delay="4300"/>
                                  </p:stCondLst>
                                  <p:childTnLst>
                                    <p:set>
                                      <p:cBhvr>
                                        <p:cTn id="415" dur="1" fill="hold">
                                          <p:stCondLst>
                                            <p:cond delay="0"/>
                                          </p:stCondLst>
                                        </p:cTn>
                                        <p:tgtEl>
                                          <p:spTgt spid="74"/>
                                        </p:tgtEl>
                                        <p:attrNameLst>
                                          <p:attrName>style.visibility</p:attrName>
                                        </p:attrNameLst>
                                      </p:cBhvr>
                                      <p:to>
                                        <p:strVal val="visible"/>
                                      </p:to>
                                    </p:set>
                                    <p:anim calcmode="lin" valueType="num">
                                      <p:cBhvr>
                                        <p:cTn id="416" dur="200" fill="hold"/>
                                        <p:tgtEl>
                                          <p:spTgt spid="74"/>
                                        </p:tgtEl>
                                        <p:attrNameLst>
                                          <p:attrName>ppt_w</p:attrName>
                                        </p:attrNameLst>
                                      </p:cBhvr>
                                      <p:tavLst>
                                        <p:tav tm="0">
                                          <p:val>
                                            <p:fltVal val="0"/>
                                          </p:val>
                                        </p:tav>
                                        <p:tav tm="100000">
                                          <p:val>
                                            <p:strVal val="#ppt_w"/>
                                          </p:val>
                                        </p:tav>
                                      </p:tavLst>
                                    </p:anim>
                                    <p:anim calcmode="lin" valueType="num">
                                      <p:cBhvr>
                                        <p:cTn id="417" dur="200" fill="hold"/>
                                        <p:tgtEl>
                                          <p:spTgt spid="74"/>
                                        </p:tgtEl>
                                        <p:attrNameLst>
                                          <p:attrName>ppt_h</p:attrName>
                                        </p:attrNameLst>
                                      </p:cBhvr>
                                      <p:tavLst>
                                        <p:tav tm="0">
                                          <p:val>
                                            <p:fltVal val="0"/>
                                          </p:val>
                                        </p:tav>
                                        <p:tav tm="100000">
                                          <p:val>
                                            <p:strVal val="#ppt_h"/>
                                          </p:val>
                                        </p:tav>
                                      </p:tavLst>
                                    </p:anim>
                                  </p:childTnLst>
                                </p:cTn>
                              </p:par>
                              <p:par>
                                <p:cTn id="418" presetID="23" presetClass="entr" presetSubtype="16" fill="hold" nodeType="withEffect">
                                  <p:stCondLst>
                                    <p:cond delay="4300"/>
                                  </p:stCondLst>
                                  <p:childTnLst>
                                    <p:set>
                                      <p:cBhvr>
                                        <p:cTn id="419" dur="1" fill="hold">
                                          <p:stCondLst>
                                            <p:cond delay="0"/>
                                          </p:stCondLst>
                                        </p:cTn>
                                        <p:tgtEl>
                                          <p:spTgt spid="75"/>
                                        </p:tgtEl>
                                        <p:attrNameLst>
                                          <p:attrName>style.visibility</p:attrName>
                                        </p:attrNameLst>
                                      </p:cBhvr>
                                      <p:to>
                                        <p:strVal val="visible"/>
                                      </p:to>
                                    </p:set>
                                    <p:anim calcmode="lin" valueType="num">
                                      <p:cBhvr>
                                        <p:cTn id="420" dur="200" fill="hold"/>
                                        <p:tgtEl>
                                          <p:spTgt spid="75"/>
                                        </p:tgtEl>
                                        <p:attrNameLst>
                                          <p:attrName>ppt_w</p:attrName>
                                        </p:attrNameLst>
                                      </p:cBhvr>
                                      <p:tavLst>
                                        <p:tav tm="0">
                                          <p:val>
                                            <p:fltVal val="0"/>
                                          </p:val>
                                        </p:tav>
                                        <p:tav tm="100000">
                                          <p:val>
                                            <p:strVal val="#ppt_w"/>
                                          </p:val>
                                        </p:tav>
                                      </p:tavLst>
                                    </p:anim>
                                    <p:anim calcmode="lin" valueType="num">
                                      <p:cBhvr>
                                        <p:cTn id="421" dur="200" fill="hold"/>
                                        <p:tgtEl>
                                          <p:spTgt spid="75"/>
                                        </p:tgtEl>
                                        <p:attrNameLst>
                                          <p:attrName>ppt_h</p:attrName>
                                        </p:attrNameLst>
                                      </p:cBhvr>
                                      <p:tavLst>
                                        <p:tav tm="0">
                                          <p:val>
                                            <p:fltVal val="0"/>
                                          </p:val>
                                        </p:tav>
                                        <p:tav tm="100000">
                                          <p:val>
                                            <p:strVal val="#ppt_h"/>
                                          </p:val>
                                        </p:tav>
                                      </p:tavLst>
                                    </p:anim>
                                  </p:childTnLst>
                                </p:cTn>
                              </p:par>
                              <p:par>
                                <p:cTn id="422" presetID="23" presetClass="entr" presetSubtype="16" fill="hold" nodeType="withEffect">
                                  <p:stCondLst>
                                    <p:cond delay="4300"/>
                                  </p:stCondLst>
                                  <p:childTnLst>
                                    <p:set>
                                      <p:cBhvr>
                                        <p:cTn id="423" dur="1" fill="hold">
                                          <p:stCondLst>
                                            <p:cond delay="0"/>
                                          </p:stCondLst>
                                        </p:cTn>
                                        <p:tgtEl>
                                          <p:spTgt spid="76"/>
                                        </p:tgtEl>
                                        <p:attrNameLst>
                                          <p:attrName>style.visibility</p:attrName>
                                        </p:attrNameLst>
                                      </p:cBhvr>
                                      <p:to>
                                        <p:strVal val="visible"/>
                                      </p:to>
                                    </p:set>
                                    <p:anim calcmode="lin" valueType="num">
                                      <p:cBhvr>
                                        <p:cTn id="424" dur="200" fill="hold"/>
                                        <p:tgtEl>
                                          <p:spTgt spid="76"/>
                                        </p:tgtEl>
                                        <p:attrNameLst>
                                          <p:attrName>ppt_w</p:attrName>
                                        </p:attrNameLst>
                                      </p:cBhvr>
                                      <p:tavLst>
                                        <p:tav tm="0">
                                          <p:val>
                                            <p:fltVal val="0"/>
                                          </p:val>
                                        </p:tav>
                                        <p:tav tm="100000">
                                          <p:val>
                                            <p:strVal val="#ppt_w"/>
                                          </p:val>
                                        </p:tav>
                                      </p:tavLst>
                                    </p:anim>
                                    <p:anim calcmode="lin" valueType="num">
                                      <p:cBhvr>
                                        <p:cTn id="425" dur="200" fill="hold"/>
                                        <p:tgtEl>
                                          <p:spTgt spid="76"/>
                                        </p:tgtEl>
                                        <p:attrNameLst>
                                          <p:attrName>ppt_h</p:attrName>
                                        </p:attrNameLst>
                                      </p:cBhvr>
                                      <p:tavLst>
                                        <p:tav tm="0">
                                          <p:val>
                                            <p:fltVal val="0"/>
                                          </p:val>
                                        </p:tav>
                                        <p:tav tm="100000">
                                          <p:val>
                                            <p:strVal val="#ppt_h"/>
                                          </p:val>
                                        </p:tav>
                                      </p:tavLst>
                                    </p:anim>
                                  </p:childTnLst>
                                </p:cTn>
                              </p:par>
                              <p:par>
                                <p:cTn id="426" presetID="64" presetClass="path" presetSubtype="0" fill="hold" nodeType="withEffect">
                                  <p:stCondLst>
                                    <p:cond delay="5500"/>
                                  </p:stCondLst>
                                  <p:childTnLst>
                                    <p:animMotion origin="layout" path="M 5E-6 -3.33333E-6 L 5E-6 -0.4787 " pathEditMode="relative" rAng="0" ptsTypes="AA">
                                      <p:cBhvr>
                                        <p:cTn id="427" dur="1000" fill="hold"/>
                                        <p:tgtEl>
                                          <p:spTgt spid="72"/>
                                        </p:tgtEl>
                                        <p:attrNameLst>
                                          <p:attrName>ppt_x</p:attrName>
                                          <p:attrName>ppt_y</p:attrName>
                                        </p:attrNameLst>
                                      </p:cBhvr>
                                      <p:rCtr x="0" y="-239"/>
                                    </p:animMotion>
                                  </p:childTnLst>
                                </p:cTn>
                              </p:par>
                              <p:par>
                                <p:cTn id="428" presetID="22" presetClass="entr" presetSubtype="4" fill="hold" nodeType="withEffect">
                                  <p:stCondLst>
                                    <p:cond delay="5500"/>
                                  </p:stCondLst>
                                  <p:childTnLst>
                                    <p:set>
                                      <p:cBhvr>
                                        <p:cTn id="429" dur="1" fill="hold">
                                          <p:stCondLst>
                                            <p:cond delay="0"/>
                                          </p:stCondLst>
                                        </p:cTn>
                                        <p:tgtEl>
                                          <p:spTgt spid="66"/>
                                        </p:tgtEl>
                                        <p:attrNameLst>
                                          <p:attrName>style.visibility</p:attrName>
                                        </p:attrNameLst>
                                      </p:cBhvr>
                                      <p:to>
                                        <p:strVal val="visible"/>
                                      </p:to>
                                    </p:set>
                                    <p:animEffect transition="in" filter="wipe(down)">
                                      <p:cBhvr>
                                        <p:cTn id="430" dur="1000"/>
                                        <p:tgtEl>
                                          <p:spTgt spid="66"/>
                                        </p:tgtEl>
                                      </p:cBhvr>
                                    </p:animEffect>
                                  </p:childTnLst>
                                </p:cTn>
                              </p:par>
                              <p:par>
                                <p:cTn id="431" presetID="6" presetClass="emph" presetSubtype="0" fill="hold" nodeType="withEffect">
                                  <p:stCondLst>
                                    <p:cond delay="6100"/>
                                  </p:stCondLst>
                                  <p:childTnLst>
                                    <p:animScale>
                                      <p:cBhvr>
                                        <p:cTn id="432" dur="400" fill="hold"/>
                                        <p:tgtEl>
                                          <p:spTgt spid="72"/>
                                        </p:tgtEl>
                                      </p:cBhvr>
                                      <p:by x="0" y="0"/>
                                    </p:animScale>
                                  </p:childTnLst>
                                </p:cTn>
                              </p:par>
                              <p:par>
                                <p:cTn id="433" presetID="64" presetClass="path" presetSubtype="0" fill="hold" nodeType="withEffect">
                                  <p:stCondLst>
                                    <p:cond delay="5500"/>
                                  </p:stCondLst>
                                  <p:childTnLst>
                                    <p:animMotion origin="layout" path="M -4.16667E-7 -2.59259E-6 L -0.22213 0.21227 " pathEditMode="relative" rAng="0" ptsTypes="AA">
                                      <p:cBhvr>
                                        <p:cTn id="434" dur="1000" fill="hold"/>
                                        <p:tgtEl>
                                          <p:spTgt spid="73"/>
                                        </p:tgtEl>
                                        <p:attrNameLst>
                                          <p:attrName>ppt_x</p:attrName>
                                          <p:attrName>ppt_y</p:attrName>
                                        </p:attrNameLst>
                                      </p:cBhvr>
                                      <p:rCtr x="-111" y="106"/>
                                    </p:animMotion>
                                  </p:childTnLst>
                                </p:cTn>
                              </p:par>
                              <p:par>
                                <p:cTn id="435" presetID="22" presetClass="entr" presetSubtype="2" fill="hold" nodeType="withEffect">
                                  <p:stCondLst>
                                    <p:cond delay="5500"/>
                                  </p:stCondLst>
                                  <p:childTnLst>
                                    <p:set>
                                      <p:cBhvr>
                                        <p:cTn id="436" dur="1" fill="hold">
                                          <p:stCondLst>
                                            <p:cond delay="0"/>
                                          </p:stCondLst>
                                        </p:cTn>
                                        <p:tgtEl>
                                          <p:spTgt spid="68"/>
                                        </p:tgtEl>
                                        <p:attrNameLst>
                                          <p:attrName>style.visibility</p:attrName>
                                        </p:attrNameLst>
                                      </p:cBhvr>
                                      <p:to>
                                        <p:strVal val="visible"/>
                                      </p:to>
                                    </p:set>
                                    <p:animEffect transition="in" filter="wipe(right)">
                                      <p:cBhvr>
                                        <p:cTn id="437" dur="1000"/>
                                        <p:tgtEl>
                                          <p:spTgt spid="68"/>
                                        </p:tgtEl>
                                      </p:cBhvr>
                                    </p:animEffect>
                                  </p:childTnLst>
                                </p:cTn>
                              </p:par>
                              <p:par>
                                <p:cTn id="438" presetID="22" presetClass="entr" presetSubtype="4" fill="hold" nodeType="withEffect">
                                  <p:stCondLst>
                                    <p:cond delay="5500"/>
                                  </p:stCondLst>
                                  <p:childTnLst>
                                    <p:set>
                                      <p:cBhvr>
                                        <p:cTn id="439" dur="1" fill="hold">
                                          <p:stCondLst>
                                            <p:cond delay="0"/>
                                          </p:stCondLst>
                                        </p:cTn>
                                        <p:tgtEl>
                                          <p:spTgt spid="71"/>
                                        </p:tgtEl>
                                        <p:attrNameLst>
                                          <p:attrName>style.visibility</p:attrName>
                                        </p:attrNameLst>
                                      </p:cBhvr>
                                      <p:to>
                                        <p:strVal val="visible"/>
                                      </p:to>
                                    </p:set>
                                    <p:animEffect transition="in" filter="wipe(down)">
                                      <p:cBhvr>
                                        <p:cTn id="440" dur="1000"/>
                                        <p:tgtEl>
                                          <p:spTgt spid="71"/>
                                        </p:tgtEl>
                                      </p:cBhvr>
                                    </p:animEffect>
                                  </p:childTnLst>
                                </p:cTn>
                              </p:par>
                              <p:par>
                                <p:cTn id="441" presetID="6" presetClass="emph" presetSubtype="0" fill="hold" nodeType="withEffect">
                                  <p:stCondLst>
                                    <p:cond delay="6100"/>
                                  </p:stCondLst>
                                  <p:childTnLst>
                                    <p:animScale>
                                      <p:cBhvr>
                                        <p:cTn id="442" dur="400" fill="hold"/>
                                        <p:tgtEl>
                                          <p:spTgt spid="73"/>
                                        </p:tgtEl>
                                      </p:cBhvr>
                                      <p:by x="0" y="0"/>
                                    </p:animScale>
                                  </p:childTnLst>
                                </p:cTn>
                              </p:par>
                              <p:par>
                                <p:cTn id="443" presetID="64" presetClass="path" presetSubtype="0" fill="hold" nodeType="withEffect">
                                  <p:stCondLst>
                                    <p:cond delay="5500"/>
                                  </p:stCondLst>
                                  <p:childTnLst>
                                    <p:animMotion origin="layout" path="M 0.00039 0.00185 L -0.22096 -0.21207 " pathEditMode="relative" rAng="0" ptsTypes="AA">
                                      <p:cBhvr>
                                        <p:cTn id="444" dur="1000" fill="hold"/>
                                        <p:tgtEl>
                                          <p:spTgt spid="74"/>
                                        </p:tgtEl>
                                        <p:attrNameLst>
                                          <p:attrName>ppt_x</p:attrName>
                                          <p:attrName>ppt_y</p:attrName>
                                        </p:attrNameLst>
                                      </p:cBhvr>
                                      <p:rCtr x="-111" y="-107"/>
                                    </p:animMotion>
                                  </p:childTnLst>
                                </p:cTn>
                              </p:par>
                              <p:par>
                                <p:cTn id="445" presetID="6" presetClass="emph" presetSubtype="0" fill="hold" nodeType="withEffect">
                                  <p:stCondLst>
                                    <p:cond delay="6100"/>
                                  </p:stCondLst>
                                  <p:childTnLst>
                                    <p:animScale>
                                      <p:cBhvr>
                                        <p:cTn id="446" dur="400" fill="hold"/>
                                        <p:tgtEl>
                                          <p:spTgt spid="74"/>
                                        </p:tgtEl>
                                      </p:cBhvr>
                                      <p:by x="0" y="0"/>
                                    </p:animScale>
                                  </p:childTnLst>
                                </p:cTn>
                              </p:par>
                              <p:par>
                                <p:cTn id="447" presetID="42" presetClass="path" presetSubtype="0" fill="hold" nodeType="withEffect">
                                  <p:stCondLst>
                                    <p:cond delay="5500"/>
                                  </p:stCondLst>
                                  <p:childTnLst>
                                    <p:animMotion origin="layout" path="M -3.95833E-6 -3.7037E-6 L 0.00052 0.47871 " pathEditMode="relative" rAng="0" ptsTypes="AA">
                                      <p:cBhvr>
                                        <p:cTn id="448" dur="1000" fill="hold"/>
                                        <p:tgtEl>
                                          <p:spTgt spid="75"/>
                                        </p:tgtEl>
                                        <p:attrNameLst>
                                          <p:attrName>ppt_x</p:attrName>
                                          <p:attrName>ppt_y</p:attrName>
                                        </p:attrNameLst>
                                      </p:cBhvr>
                                      <p:rCtr x="0" y="239"/>
                                    </p:animMotion>
                                  </p:childTnLst>
                                </p:cTn>
                              </p:par>
                              <p:par>
                                <p:cTn id="449" presetID="22" presetClass="entr" presetSubtype="1" fill="hold" nodeType="withEffect">
                                  <p:stCondLst>
                                    <p:cond delay="5500"/>
                                  </p:stCondLst>
                                  <p:childTnLst>
                                    <p:set>
                                      <p:cBhvr>
                                        <p:cTn id="450" dur="1" fill="hold">
                                          <p:stCondLst>
                                            <p:cond delay="0"/>
                                          </p:stCondLst>
                                        </p:cTn>
                                        <p:tgtEl>
                                          <p:spTgt spid="69"/>
                                        </p:tgtEl>
                                        <p:attrNameLst>
                                          <p:attrName>style.visibility</p:attrName>
                                        </p:attrNameLst>
                                      </p:cBhvr>
                                      <p:to>
                                        <p:strVal val="visible"/>
                                      </p:to>
                                    </p:set>
                                    <p:animEffect transition="in" filter="wipe(up)">
                                      <p:cBhvr>
                                        <p:cTn id="451" dur="1000"/>
                                        <p:tgtEl>
                                          <p:spTgt spid="69"/>
                                        </p:tgtEl>
                                      </p:cBhvr>
                                    </p:animEffect>
                                  </p:childTnLst>
                                </p:cTn>
                              </p:par>
                              <p:par>
                                <p:cTn id="452" presetID="6" presetClass="emph" presetSubtype="0" fill="hold" nodeType="withEffect">
                                  <p:stCondLst>
                                    <p:cond delay="6100"/>
                                  </p:stCondLst>
                                  <p:childTnLst>
                                    <p:animScale>
                                      <p:cBhvr>
                                        <p:cTn id="453" dur="400" fill="hold"/>
                                        <p:tgtEl>
                                          <p:spTgt spid="75"/>
                                        </p:tgtEl>
                                      </p:cBhvr>
                                      <p:by x="0" y="0"/>
                                    </p:animScale>
                                  </p:childTnLst>
                                </p:cTn>
                              </p:par>
                              <p:par>
                                <p:cTn id="454" presetID="64" presetClass="path" presetSubtype="0" fill="hold" nodeType="withEffect">
                                  <p:stCondLst>
                                    <p:cond delay="5500"/>
                                  </p:stCondLst>
                                  <p:childTnLst>
                                    <p:animMotion origin="layout" path="M 3.54167E-6 -3.33333E-6 L 0.22083 0.21088 " pathEditMode="relative" rAng="0" ptsTypes="AA">
                                      <p:cBhvr>
                                        <p:cTn id="455" dur="500" fill="hold"/>
                                        <p:tgtEl>
                                          <p:spTgt spid="76"/>
                                        </p:tgtEl>
                                        <p:attrNameLst>
                                          <p:attrName>ppt_x</p:attrName>
                                          <p:attrName>ppt_y</p:attrName>
                                        </p:attrNameLst>
                                      </p:cBhvr>
                                      <p:rCtr x="110" y="105"/>
                                    </p:animMotion>
                                  </p:childTnLst>
                                </p:cTn>
                              </p:par>
                              <p:par>
                                <p:cTn id="456" presetID="63" presetClass="path" presetSubtype="0" fill="hold" nodeType="withEffect">
                                  <p:stCondLst>
                                    <p:cond delay="6000"/>
                                  </p:stCondLst>
                                  <p:childTnLst>
                                    <p:animMotion origin="layout" path="M 0.22083 0.21088 L 0.44257 -0.00115 " pathEditMode="relative" rAng="0" ptsTypes="AA">
                                      <p:cBhvr>
                                        <p:cTn id="457" dur="500" fill="hold"/>
                                        <p:tgtEl>
                                          <p:spTgt spid="76"/>
                                        </p:tgtEl>
                                        <p:attrNameLst>
                                          <p:attrName>ppt_x</p:attrName>
                                          <p:attrName>ppt_y</p:attrName>
                                        </p:attrNameLst>
                                      </p:cBhvr>
                                      <p:rCtr x="111" y="-106"/>
                                    </p:animMotion>
                                  </p:childTnLst>
                                </p:cTn>
                              </p:par>
                              <p:par>
                                <p:cTn id="458" presetID="22" presetClass="entr" presetSubtype="8" fill="hold" nodeType="withEffect">
                                  <p:stCondLst>
                                    <p:cond delay="5500"/>
                                  </p:stCondLst>
                                  <p:childTnLst>
                                    <p:set>
                                      <p:cBhvr>
                                        <p:cTn id="459" dur="1" fill="hold">
                                          <p:stCondLst>
                                            <p:cond delay="0"/>
                                          </p:stCondLst>
                                        </p:cTn>
                                        <p:tgtEl>
                                          <p:spTgt spid="67"/>
                                        </p:tgtEl>
                                        <p:attrNameLst>
                                          <p:attrName>style.visibility</p:attrName>
                                        </p:attrNameLst>
                                      </p:cBhvr>
                                      <p:to>
                                        <p:strVal val="visible"/>
                                      </p:to>
                                    </p:set>
                                    <p:animEffect transition="in" filter="wipe(left)">
                                      <p:cBhvr>
                                        <p:cTn id="460" dur="500"/>
                                        <p:tgtEl>
                                          <p:spTgt spid="67"/>
                                        </p:tgtEl>
                                      </p:cBhvr>
                                    </p:animEffect>
                                  </p:childTnLst>
                                </p:cTn>
                              </p:par>
                              <p:par>
                                <p:cTn id="461" presetID="22" presetClass="entr" presetSubtype="8" fill="hold" nodeType="withEffect">
                                  <p:stCondLst>
                                    <p:cond delay="6000"/>
                                  </p:stCondLst>
                                  <p:childTnLst>
                                    <p:set>
                                      <p:cBhvr>
                                        <p:cTn id="462" dur="1" fill="hold">
                                          <p:stCondLst>
                                            <p:cond delay="0"/>
                                          </p:stCondLst>
                                        </p:cTn>
                                        <p:tgtEl>
                                          <p:spTgt spid="70"/>
                                        </p:tgtEl>
                                        <p:attrNameLst>
                                          <p:attrName>style.visibility</p:attrName>
                                        </p:attrNameLst>
                                      </p:cBhvr>
                                      <p:to>
                                        <p:strVal val="visible"/>
                                      </p:to>
                                    </p:set>
                                    <p:animEffect transition="in" filter="wipe(left)">
                                      <p:cBhvr>
                                        <p:cTn id="463" dur="500"/>
                                        <p:tgtEl>
                                          <p:spTgt spid="70"/>
                                        </p:tgtEl>
                                      </p:cBhvr>
                                    </p:animEffect>
                                  </p:childTnLst>
                                </p:cTn>
                              </p:par>
                              <p:par>
                                <p:cTn id="464" presetID="6" presetClass="emph" presetSubtype="0" fill="hold" nodeType="withEffect">
                                  <p:stCondLst>
                                    <p:cond delay="6100"/>
                                  </p:stCondLst>
                                  <p:childTnLst>
                                    <p:animScale>
                                      <p:cBhvr>
                                        <p:cTn id="465" dur="400" fill="hold"/>
                                        <p:tgtEl>
                                          <p:spTgt spid="76"/>
                                        </p:tgtEl>
                                      </p:cBhvr>
                                      <p:by x="0" y="0"/>
                                    </p:animScale>
                                  </p:childTnLst>
                                </p:cTn>
                              </p:par>
                              <p:par>
                                <p:cTn id="466" presetID="1" presetClass="exit" presetSubtype="0" fill="hold" nodeType="withEffect">
                                  <p:stCondLst>
                                    <p:cond delay="6800"/>
                                  </p:stCondLst>
                                  <p:childTnLst>
                                    <p:set>
                                      <p:cBhvr>
                                        <p:cTn id="467" dur="1" fill="hold">
                                          <p:stCondLst>
                                            <p:cond delay="0"/>
                                          </p:stCondLst>
                                        </p:cTn>
                                        <p:tgtEl>
                                          <p:spTgt spid="66"/>
                                        </p:tgtEl>
                                        <p:attrNameLst>
                                          <p:attrName>style.visibility</p:attrName>
                                        </p:attrNameLst>
                                      </p:cBhvr>
                                      <p:to>
                                        <p:strVal val="hidden"/>
                                      </p:to>
                                    </p:set>
                                  </p:childTnLst>
                                </p:cTn>
                              </p:par>
                              <p:par>
                                <p:cTn id="468" presetID="1" presetClass="exit" presetSubtype="0" fill="hold" nodeType="withEffect">
                                  <p:stCondLst>
                                    <p:cond delay="6800"/>
                                  </p:stCondLst>
                                  <p:childTnLst>
                                    <p:set>
                                      <p:cBhvr>
                                        <p:cTn id="469" dur="1" fill="hold">
                                          <p:stCondLst>
                                            <p:cond delay="0"/>
                                          </p:stCondLst>
                                        </p:cTn>
                                        <p:tgtEl>
                                          <p:spTgt spid="67"/>
                                        </p:tgtEl>
                                        <p:attrNameLst>
                                          <p:attrName>style.visibility</p:attrName>
                                        </p:attrNameLst>
                                      </p:cBhvr>
                                      <p:to>
                                        <p:strVal val="hidden"/>
                                      </p:to>
                                    </p:set>
                                  </p:childTnLst>
                                </p:cTn>
                              </p:par>
                              <p:par>
                                <p:cTn id="470" presetID="1" presetClass="exit" presetSubtype="0" fill="hold" nodeType="withEffect">
                                  <p:stCondLst>
                                    <p:cond delay="6800"/>
                                  </p:stCondLst>
                                  <p:childTnLst>
                                    <p:set>
                                      <p:cBhvr>
                                        <p:cTn id="471" dur="1" fill="hold">
                                          <p:stCondLst>
                                            <p:cond delay="0"/>
                                          </p:stCondLst>
                                        </p:cTn>
                                        <p:tgtEl>
                                          <p:spTgt spid="68"/>
                                        </p:tgtEl>
                                        <p:attrNameLst>
                                          <p:attrName>style.visibility</p:attrName>
                                        </p:attrNameLst>
                                      </p:cBhvr>
                                      <p:to>
                                        <p:strVal val="hidden"/>
                                      </p:to>
                                    </p:set>
                                  </p:childTnLst>
                                </p:cTn>
                              </p:par>
                              <p:par>
                                <p:cTn id="472" presetID="1" presetClass="exit" presetSubtype="0" fill="hold" nodeType="withEffect">
                                  <p:stCondLst>
                                    <p:cond delay="6800"/>
                                  </p:stCondLst>
                                  <p:childTnLst>
                                    <p:set>
                                      <p:cBhvr>
                                        <p:cTn id="473" dur="1" fill="hold">
                                          <p:stCondLst>
                                            <p:cond delay="0"/>
                                          </p:stCondLst>
                                        </p:cTn>
                                        <p:tgtEl>
                                          <p:spTgt spid="69"/>
                                        </p:tgtEl>
                                        <p:attrNameLst>
                                          <p:attrName>style.visibility</p:attrName>
                                        </p:attrNameLst>
                                      </p:cBhvr>
                                      <p:to>
                                        <p:strVal val="hidden"/>
                                      </p:to>
                                    </p:set>
                                  </p:childTnLst>
                                </p:cTn>
                              </p:par>
                              <p:par>
                                <p:cTn id="474" presetID="1" presetClass="exit" presetSubtype="0" fill="hold" nodeType="withEffect">
                                  <p:stCondLst>
                                    <p:cond delay="6800"/>
                                  </p:stCondLst>
                                  <p:childTnLst>
                                    <p:set>
                                      <p:cBhvr>
                                        <p:cTn id="475" dur="1" fill="hold">
                                          <p:stCondLst>
                                            <p:cond delay="0"/>
                                          </p:stCondLst>
                                        </p:cTn>
                                        <p:tgtEl>
                                          <p:spTgt spid="70"/>
                                        </p:tgtEl>
                                        <p:attrNameLst>
                                          <p:attrName>style.visibility</p:attrName>
                                        </p:attrNameLst>
                                      </p:cBhvr>
                                      <p:to>
                                        <p:strVal val="hidden"/>
                                      </p:to>
                                    </p:set>
                                  </p:childTnLst>
                                </p:cTn>
                              </p:par>
                              <p:par>
                                <p:cTn id="476" presetID="1" presetClass="exit" presetSubtype="0" fill="hold" nodeType="withEffect">
                                  <p:stCondLst>
                                    <p:cond delay="6800"/>
                                  </p:stCondLst>
                                  <p:childTnLst>
                                    <p:set>
                                      <p:cBhvr>
                                        <p:cTn id="477" dur="1" fill="hold">
                                          <p:stCondLst>
                                            <p:cond delay="0"/>
                                          </p:stCondLst>
                                        </p:cTn>
                                        <p:tgtEl>
                                          <p:spTgt spid="71"/>
                                        </p:tgtEl>
                                        <p:attrNameLst>
                                          <p:attrName>style.visibility</p:attrName>
                                        </p:attrNameLst>
                                      </p:cBhvr>
                                      <p:to>
                                        <p:strVal val="hidden"/>
                                      </p:to>
                                    </p:set>
                                  </p:childTnLst>
                                </p:cTn>
                              </p:par>
                              <p:par>
                                <p:cTn id="478" presetID="1" presetClass="entr" presetSubtype="0" fill="hold" nodeType="withEffect">
                                  <p:stCondLst>
                                    <p:cond delay="6800"/>
                                  </p:stCondLst>
                                  <p:childTnLst>
                                    <p:set>
                                      <p:cBhvr>
                                        <p:cTn id="479" dur="1" fill="hold">
                                          <p:stCondLst>
                                            <p:cond delay="0"/>
                                          </p:stCondLst>
                                        </p:cTn>
                                        <p:tgtEl>
                                          <p:spTgt spid="77"/>
                                        </p:tgtEl>
                                        <p:attrNameLst>
                                          <p:attrName>style.visibility</p:attrName>
                                        </p:attrNameLst>
                                      </p:cBhvr>
                                      <p:to>
                                        <p:strVal val="visible"/>
                                      </p:to>
                                    </p:set>
                                  </p:childTnLst>
                                </p:cTn>
                              </p:par>
                              <p:par>
                                <p:cTn id="480" presetID="6" presetClass="emph" presetSubtype="0" accel="50000" fill="hold" nodeType="withEffect">
                                  <p:stCondLst>
                                    <p:cond delay="6800"/>
                                  </p:stCondLst>
                                  <p:childTnLst>
                                    <p:animScale>
                                      <p:cBhvr>
                                        <p:cTn id="481" dur="1600" fill="hold"/>
                                        <p:tgtEl>
                                          <p:spTgt spid="77"/>
                                        </p:tgtEl>
                                      </p:cBhvr>
                                      <p:by x="250000" y="250000"/>
                                    </p:animScale>
                                  </p:childTnLst>
                                </p:cTn>
                              </p:par>
                              <p:par>
                                <p:cTn id="482" presetID="10" presetClass="exit" presetSubtype="0" fill="hold" nodeType="withEffect">
                                  <p:stCondLst>
                                    <p:cond delay="6800"/>
                                  </p:stCondLst>
                                  <p:childTnLst>
                                    <p:animEffect transition="out" filter="fade">
                                      <p:cBhvr>
                                        <p:cTn id="483" dur="1600"/>
                                        <p:tgtEl>
                                          <p:spTgt spid="77"/>
                                        </p:tgtEl>
                                      </p:cBhvr>
                                    </p:animEffect>
                                    <p:set>
                                      <p:cBhvr>
                                        <p:cTn id="484" dur="1" fill="hold">
                                          <p:stCondLst>
                                            <p:cond delay="1599"/>
                                          </p:stCondLst>
                                        </p:cTn>
                                        <p:tgtEl>
                                          <p:spTgt spid="77"/>
                                        </p:tgtEl>
                                        <p:attrNameLst>
                                          <p:attrName>style.visibility</p:attrName>
                                        </p:attrNameLst>
                                      </p:cBhvr>
                                      <p:to>
                                        <p:strVal val="hidden"/>
                                      </p:to>
                                    </p:set>
                                  </p:childTnLst>
                                </p:cTn>
                              </p:par>
                              <p:par>
                                <p:cTn id="485" presetID="23" presetClass="entr" presetSubtype="16" fill="hold" nodeType="withEffect">
                                  <p:stCondLst>
                                    <p:cond delay="4300"/>
                                  </p:stCondLst>
                                  <p:childTnLst>
                                    <p:set>
                                      <p:cBhvr>
                                        <p:cTn id="486" dur="1" fill="hold">
                                          <p:stCondLst>
                                            <p:cond delay="0"/>
                                          </p:stCondLst>
                                        </p:cTn>
                                        <p:tgtEl>
                                          <p:spTgt spid="88"/>
                                        </p:tgtEl>
                                        <p:attrNameLst>
                                          <p:attrName>style.visibility</p:attrName>
                                        </p:attrNameLst>
                                      </p:cBhvr>
                                      <p:to>
                                        <p:strVal val="visible"/>
                                      </p:to>
                                    </p:set>
                                    <p:anim calcmode="lin" valueType="num">
                                      <p:cBhvr>
                                        <p:cTn id="487" dur="200" fill="hold"/>
                                        <p:tgtEl>
                                          <p:spTgt spid="88"/>
                                        </p:tgtEl>
                                        <p:attrNameLst>
                                          <p:attrName>ppt_w</p:attrName>
                                        </p:attrNameLst>
                                      </p:cBhvr>
                                      <p:tavLst>
                                        <p:tav tm="0">
                                          <p:val>
                                            <p:fltVal val="0"/>
                                          </p:val>
                                        </p:tav>
                                        <p:tav tm="100000">
                                          <p:val>
                                            <p:strVal val="#ppt_w"/>
                                          </p:val>
                                        </p:tav>
                                      </p:tavLst>
                                    </p:anim>
                                    <p:anim calcmode="lin" valueType="num">
                                      <p:cBhvr>
                                        <p:cTn id="488" dur="200" fill="hold"/>
                                        <p:tgtEl>
                                          <p:spTgt spid="88"/>
                                        </p:tgtEl>
                                        <p:attrNameLst>
                                          <p:attrName>ppt_h</p:attrName>
                                        </p:attrNameLst>
                                      </p:cBhvr>
                                      <p:tavLst>
                                        <p:tav tm="0">
                                          <p:val>
                                            <p:fltVal val="0"/>
                                          </p:val>
                                        </p:tav>
                                        <p:tav tm="100000">
                                          <p:val>
                                            <p:strVal val="#ppt_h"/>
                                          </p:val>
                                        </p:tav>
                                      </p:tavLst>
                                    </p:anim>
                                  </p:childTnLst>
                                </p:cTn>
                              </p:par>
                              <p:par>
                                <p:cTn id="489" presetID="23" presetClass="entr" presetSubtype="16" fill="hold" nodeType="withEffect">
                                  <p:stCondLst>
                                    <p:cond delay="4600"/>
                                  </p:stCondLst>
                                  <p:childTnLst>
                                    <p:set>
                                      <p:cBhvr>
                                        <p:cTn id="490" dur="1" fill="hold">
                                          <p:stCondLst>
                                            <p:cond delay="0"/>
                                          </p:stCondLst>
                                        </p:cTn>
                                        <p:tgtEl>
                                          <p:spTgt spid="89"/>
                                        </p:tgtEl>
                                        <p:attrNameLst>
                                          <p:attrName>style.visibility</p:attrName>
                                        </p:attrNameLst>
                                      </p:cBhvr>
                                      <p:to>
                                        <p:strVal val="visible"/>
                                      </p:to>
                                    </p:set>
                                    <p:anim calcmode="lin" valueType="num">
                                      <p:cBhvr>
                                        <p:cTn id="491" dur="200" fill="hold"/>
                                        <p:tgtEl>
                                          <p:spTgt spid="89"/>
                                        </p:tgtEl>
                                        <p:attrNameLst>
                                          <p:attrName>ppt_w</p:attrName>
                                        </p:attrNameLst>
                                      </p:cBhvr>
                                      <p:tavLst>
                                        <p:tav tm="0">
                                          <p:val>
                                            <p:fltVal val="0"/>
                                          </p:val>
                                        </p:tav>
                                        <p:tav tm="100000">
                                          <p:val>
                                            <p:strVal val="#ppt_w"/>
                                          </p:val>
                                        </p:tav>
                                      </p:tavLst>
                                    </p:anim>
                                    <p:anim calcmode="lin" valueType="num">
                                      <p:cBhvr>
                                        <p:cTn id="492" dur="200" fill="hold"/>
                                        <p:tgtEl>
                                          <p:spTgt spid="89"/>
                                        </p:tgtEl>
                                        <p:attrNameLst>
                                          <p:attrName>ppt_h</p:attrName>
                                        </p:attrNameLst>
                                      </p:cBhvr>
                                      <p:tavLst>
                                        <p:tav tm="0">
                                          <p:val>
                                            <p:fltVal val="0"/>
                                          </p:val>
                                        </p:tav>
                                        <p:tav tm="100000">
                                          <p:val>
                                            <p:strVal val="#ppt_h"/>
                                          </p:val>
                                        </p:tav>
                                      </p:tavLst>
                                    </p:anim>
                                  </p:childTnLst>
                                </p:cTn>
                              </p:par>
                              <p:par>
                                <p:cTn id="493" presetID="23" presetClass="entr" presetSubtype="16" fill="hold" nodeType="withEffect">
                                  <p:stCondLst>
                                    <p:cond delay="4900"/>
                                  </p:stCondLst>
                                  <p:childTnLst>
                                    <p:set>
                                      <p:cBhvr>
                                        <p:cTn id="494" dur="1" fill="hold">
                                          <p:stCondLst>
                                            <p:cond delay="0"/>
                                          </p:stCondLst>
                                        </p:cTn>
                                        <p:tgtEl>
                                          <p:spTgt spid="91"/>
                                        </p:tgtEl>
                                        <p:attrNameLst>
                                          <p:attrName>style.visibility</p:attrName>
                                        </p:attrNameLst>
                                      </p:cBhvr>
                                      <p:to>
                                        <p:strVal val="visible"/>
                                      </p:to>
                                    </p:set>
                                    <p:anim calcmode="lin" valueType="num">
                                      <p:cBhvr>
                                        <p:cTn id="495" dur="200" fill="hold"/>
                                        <p:tgtEl>
                                          <p:spTgt spid="91"/>
                                        </p:tgtEl>
                                        <p:attrNameLst>
                                          <p:attrName>ppt_w</p:attrName>
                                        </p:attrNameLst>
                                      </p:cBhvr>
                                      <p:tavLst>
                                        <p:tav tm="0">
                                          <p:val>
                                            <p:fltVal val="0"/>
                                          </p:val>
                                        </p:tav>
                                        <p:tav tm="100000">
                                          <p:val>
                                            <p:strVal val="#ppt_w"/>
                                          </p:val>
                                        </p:tav>
                                      </p:tavLst>
                                    </p:anim>
                                    <p:anim calcmode="lin" valueType="num">
                                      <p:cBhvr>
                                        <p:cTn id="496" dur="200" fill="hold"/>
                                        <p:tgtEl>
                                          <p:spTgt spid="91"/>
                                        </p:tgtEl>
                                        <p:attrNameLst>
                                          <p:attrName>ppt_h</p:attrName>
                                        </p:attrNameLst>
                                      </p:cBhvr>
                                      <p:tavLst>
                                        <p:tav tm="0">
                                          <p:val>
                                            <p:fltVal val="0"/>
                                          </p:val>
                                        </p:tav>
                                        <p:tav tm="100000">
                                          <p:val>
                                            <p:strVal val="#ppt_h"/>
                                          </p:val>
                                        </p:tav>
                                      </p:tavLst>
                                    </p:anim>
                                  </p:childTnLst>
                                </p:cTn>
                              </p:par>
                              <p:par>
                                <p:cTn id="497" presetID="23" presetClass="entr" presetSubtype="16" fill="hold" nodeType="withEffect">
                                  <p:stCondLst>
                                    <p:cond delay="5200"/>
                                  </p:stCondLst>
                                  <p:childTnLst>
                                    <p:set>
                                      <p:cBhvr>
                                        <p:cTn id="498" dur="1" fill="hold">
                                          <p:stCondLst>
                                            <p:cond delay="0"/>
                                          </p:stCondLst>
                                        </p:cTn>
                                        <p:tgtEl>
                                          <p:spTgt spid="90"/>
                                        </p:tgtEl>
                                        <p:attrNameLst>
                                          <p:attrName>style.visibility</p:attrName>
                                        </p:attrNameLst>
                                      </p:cBhvr>
                                      <p:to>
                                        <p:strVal val="visible"/>
                                      </p:to>
                                    </p:set>
                                    <p:anim calcmode="lin" valueType="num">
                                      <p:cBhvr>
                                        <p:cTn id="499" dur="200" fill="hold"/>
                                        <p:tgtEl>
                                          <p:spTgt spid="90"/>
                                        </p:tgtEl>
                                        <p:attrNameLst>
                                          <p:attrName>ppt_w</p:attrName>
                                        </p:attrNameLst>
                                      </p:cBhvr>
                                      <p:tavLst>
                                        <p:tav tm="0">
                                          <p:val>
                                            <p:fltVal val="0"/>
                                          </p:val>
                                        </p:tav>
                                        <p:tav tm="100000">
                                          <p:val>
                                            <p:strVal val="#ppt_w"/>
                                          </p:val>
                                        </p:tav>
                                      </p:tavLst>
                                    </p:anim>
                                    <p:anim calcmode="lin" valueType="num">
                                      <p:cBhvr>
                                        <p:cTn id="500" dur="200" fill="hold"/>
                                        <p:tgtEl>
                                          <p:spTgt spid="90"/>
                                        </p:tgtEl>
                                        <p:attrNameLst>
                                          <p:attrName>ppt_h</p:attrName>
                                        </p:attrNameLst>
                                      </p:cBhvr>
                                      <p:tavLst>
                                        <p:tav tm="0">
                                          <p:val>
                                            <p:fltVal val="0"/>
                                          </p:val>
                                        </p:tav>
                                        <p:tav tm="100000">
                                          <p:val>
                                            <p:strVal val="#ppt_h"/>
                                          </p:val>
                                        </p:tav>
                                      </p:tavLst>
                                    </p:anim>
                                  </p:childTnLst>
                                </p:cTn>
                              </p:par>
                              <p:par>
                                <p:cTn id="501" presetID="63" presetClass="path" presetSubtype="0" fill="hold" nodeType="withEffect">
                                  <p:stCondLst>
                                    <p:cond delay="5800"/>
                                  </p:stCondLst>
                                  <p:childTnLst>
                                    <p:animMotion origin="layout" path="M 0.00039 4.44444E-6 L 0.53724 4.44444E-6 " pathEditMode="relative" rAng="0" ptsTypes="AA">
                                      <p:cBhvr>
                                        <p:cTn id="502" dur="1500" fill="hold"/>
                                        <p:tgtEl>
                                          <p:spTgt spid="88"/>
                                        </p:tgtEl>
                                        <p:attrNameLst>
                                          <p:attrName>ppt_x</p:attrName>
                                          <p:attrName>ppt_y</p:attrName>
                                        </p:attrNameLst>
                                      </p:cBhvr>
                                      <p:rCtr x="268" y="0"/>
                                    </p:animMotion>
                                  </p:childTnLst>
                                </p:cTn>
                              </p:par>
                              <p:par>
                                <p:cTn id="503" presetID="64" presetClass="path" presetSubtype="0" fill="hold" nodeType="withEffect">
                                  <p:stCondLst>
                                    <p:cond delay="5800"/>
                                  </p:stCondLst>
                                  <p:childTnLst>
                                    <p:animMotion origin="layout" path="M 4.16667E-7 4.44444E-6 L 4.16667E-7 -0.57454 " pathEditMode="relative" rAng="0" ptsTypes="AA">
                                      <p:cBhvr>
                                        <p:cTn id="504" dur="1500" fill="hold"/>
                                        <p:tgtEl>
                                          <p:spTgt spid="89"/>
                                        </p:tgtEl>
                                        <p:attrNameLst>
                                          <p:attrName>ppt_x</p:attrName>
                                          <p:attrName>ppt_y</p:attrName>
                                        </p:attrNameLst>
                                      </p:cBhvr>
                                      <p:rCtr x="0" y="-287"/>
                                    </p:animMotion>
                                  </p:childTnLst>
                                </p:cTn>
                              </p:par>
                              <p:par>
                                <p:cTn id="505" presetID="35" presetClass="path" presetSubtype="0" fill="hold" nodeType="withEffect">
                                  <p:stCondLst>
                                    <p:cond delay="5800"/>
                                  </p:stCondLst>
                                  <p:childTnLst>
                                    <p:animMotion origin="layout" path="M 4.16667E-7 -0.00023 L -0.5375 -0.00023 " pathEditMode="relative" rAng="0" ptsTypes="AA">
                                      <p:cBhvr>
                                        <p:cTn id="506" dur="1500" fill="hold"/>
                                        <p:tgtEl>
                                          <p:spTgt spid="91"/>
                                        </p:tgtEl>
                                        <p:attrNameLst>
                                          <p:attrName>ppt_x</p:attrName>
                                          <p:attrName>ppt_y</p:attrName>
                                        </p:attrNameLst>
                                      </p:cBhvr>
                                      <p:rCtr x="-269" y="0"/>
                                    </p:animMotion>
                                  </p:childTnLst>
                                </p:cTn>
                              </p:par>
                              <p:par>
                                <p:cTn id="507" presetID="42" presetClass="path" presetSubtype="0" fill="hold" nodeType="withEffect">
                                  <p:stCondLst>
                                    <p:cond delay="5800"/>
                                  </p:stCondLst>
                                  <p:childTnLst>
                                    <p:animMotion origin="layout" path="M -0.00026 -0.0007 L -0.00026 0.5743 " pathEditMode="relative" rAng="0" ptsTypes="AA">
                                      <p:cBhvr>
                                        <p:cTn id="508" dur="1500" fill="hold"/>
                                        <p:tgtEl>
                                          <p:spTgt spid="90"/>
                                        </p:tgtEl>
                                        <p:attrNameLst>
                                          <p:attrName>ppt_x</p:attrName>
                                          <p:attrName>ppt_y</p:attrName>
                                        </p:attrNameLst>
                                      </p:cBhvr>
                                      <p:rCtr x="0" y="287"/>
                                    </p:animMotion>
                                  </p:childTnLst>
                                </p:cTn>
                              </p:par>
                              <p:par>
                                <p:cTn id="509" presetID="22" presetClass="entr" presetSubtype="8" fill="hold" nodeType="withEffect">
                                  <p:stCondLst>
                                    <p:cond delay="5800"/>
                                  </p:stCondLst>
                                  <p:childTnLst>
                                    <p:set>
                                      <p:cBhvr>
                                        <p:cTn id="510" dur="1" fill="hold">
                                          <p:stCondLst>
                                            <p:cond delay="0"/>
                                          </p:stCondLst>
                                        </p:cTn>
                                        <p:tgtEl>
                                          <p:spTgt spid="87"/>
                                        </p:tgtEl>
                                        <p:attrNameLst>
                                          <p:attrName>style.visibility</p:attrName>
                                        </p:attrNameLst>
                                      </p:cBhvr>
                                      <p:to>
                                        <p:strVal val="visible"/>
                                      </p:to>
                                    </p:set>
                                    <p:animEffect transition="in" filter="wipe(left)">
                                      <p:cBhvr>
                                        <p:cTn id="511" dur="1500"/>
                                        <p:tgtEl>
                                          <p:spTgt spid="87"/>
                                        </p:tgtEl>
                                      </p:cBhvr>
                                    </p:animEffect>
                                  </p:childTnLst>
                                </p:cTn>
                              </p:par>
                              <p:par>
                                <p:cTn id="512" presetID="22" presetClass="entr" presetSubtype="4" fill="hold" nodeType="withEffect">
                                  <p:stCondLst>
                                    <p:cond delay="5800"/>
                                  </p:stCondLst>
                                  <p:childTnLst>
                                    <p:set>
                                      <p:cBhvr>
                                        <p:cTn id="513" dur="1" fill="hold">
                                          <p:stCondLst>
                                            <p:cond delay="0"/>
                                          </p:stCondLst>
                                        </p:cTn>
                                        <p:tgtEl>
                                          <p:spTgt spid="86"/>
                                        </p:tgtEl>
                                        <p:attrNameLst>
                                          <p:attrName>style.visibility</p:attrName>
                                        </p:attrNameLst>
                                      </p:cBhvr>
                                      <p:to>
                                        <p:strVal val="visible"/>
                                      </p:to>
                                    </p:set>
                                    <p:animEffect transition="in" filter="wipe(down)">
                                      <p:cBhvr>
                                        <p:cTn id="514" dur="1500"/>
                                        <p:tgtEl>
                                          <p:spTgt spid="86"/>
                                        </p:tgtEl>
                                      </p:cBhvr>
                                    </p:animEffect>
                                  </p:childTnLst>
                                </p:cTn>
                              </p:par>
                              <p:par>
                                <p:cTn id="515" presetID="22" presetClass="entr" presetSubtype="2" fill="hold" nodeType="withEffect">
                                  <p:stCondLst>
                                    <p:cond delay="5800"/>
                                  </p:stCondLst>
                                  <p:childTnLst>
                                    <p:set>
                                      <p:cBhvr>
                                        <p:cTn id="516" dur="1" fill="hold">
                                          <p:stCondLst>
                                            <p:cond delay="0"/>
                                          </p:stCondLst>
                                        </p:cTn>
                                        <p:tgtEl>
                                          <p:spTgt spid="85"/>
                                        </p:tgtEl>
                                        <p:attrNameLst>
                                          <p:attrName>style.visibility</p:attrName>
                                        </p:attrNameLst>
                                      </p:cBhvr>
                                      <p:to>
                                        <p:strVal val="visible"/>
                                      </p:to>
                                    </p:set>
                                    <p:animEffect transition="in" filter="wipe(right)">
                                      <p:cBhvr>
                                        <p:cTn id="517" dur="1500"/>
                                        <p:tgtEl>
                                          <p:spTgt spid="85"/>
                                        </p:tgtEl>
                                      </p:cBhvr>
                                    </p:animEffect>
                                  </p:childTnLst>
                                </p:cTn>
                              </p:par>
                              <p:par>
                                <p:cTn id="518" presetID="22" presetClass="entr" presetSubtype="1" fill="hold" nodeType="withEffect">
                                  <p:stCondLst>
                                    <p:cond delay="5800"/>
                                  </p:stCondLst>
                                  <p:childTnLst>
                                    <p:set>
                                      <p:cBhvr>
                                        <p:cTn id="519" dur="1" fill="hold">
                                          <p:stCondLst>
                                            <p:cond delay="0"/>
                                          </p:stCondLst>
                                        </p:cTn>
                                        <p:tgtEl>
                                          <p:spTgt spid="84"/>
                                        </p:tgtEl>
                                        <p:attrNameLst>
                                          <p:attrName>style.visibility</p:attrName>
                                        </p:attrNameLst>
                                      </p:cBhvr>
                                      <p:to>
                                        <p:strVal val="visible"/>
                                      </p:to>
                                    </p:set>
                                    <p:animEffect transition="in" filter="wipe(up)">
                                      <p:cBhvr>
                                        <p:cTn id="520" dur="1500"/>
                                        <p:tgtEl>
                                          <p:spTgt spid="84"/>
                                        </p:tgtEl>
                                      </p:cBhvr>
                                    </p:animEffect>
                                  </p:childTnLst>
                                </p:cTn>
                              </p:par>
                              <p:par>
                                <p:cTn id="521" presetID="6" presetClass="emph" presetSubtype="0" fill="hold" nodeType="withEffect">
                                  <p:stCondLst>
                                    <p:cond delay="7000"/>
                                  </p:stCondLst>
                                  <p:childTnLst>
                                    <p:animScale>
                                      <p:cBhvr>
                                        <p:cTn id="522" dur="400" fill="hold"/>
                                        <p:tgtEl>
                                          <p:spTgt spid="88"/>
                                        </p:tgtEl>
                                      </p:cBhvr>
                                      <p:by x="0" y="0"/>
                                    </p:animScale>
                                  </p:childTnLst>
                                </p:cTn>
                              </p:par>
                              <p:par>
                                <p:cTn id="523" presetID="6" presetClass="emph" presetSubtype="0" fill="hold" nodeType="withEffect">
                                  <p:stCondLst>
                                    <p:cond delay="7000"/>
                                  </p:stCondLst>
                                  <p:childTnLst>
                                    <p:animScale>
                                      <p:cBhvr>
                                        <p:cTn id="524" dur="400" fill="hold"/>
                                        <p:tgtEl>
                                          <p:spTgt spid="89"/>
                                        </p:tgtEl>
                                      </p:cBhvr>
                                      <p:by x="0" y="0"/>
                                    </p:animScale>
                                  </p:childTnLst>
                                </p:cTn>
                              </p:par>
                              <p:par>
                                <p:cTn id="525" presetID="6" presetClass="emph" presetSubtype="0" fill="hold" nodeType="withEffect">
                                  <p:stCondLst>
                                    <p:cond delay="7000"/>
                                  </p:stCondLst>
                                  <p:childTnLst>
                                    <p:animScale>
                                      <p:cBhvr>
                                        <p:cTn id="526" dur="400" fill="hold"/>
                                        <p:tgtEl>
                                          <p:spTgt spid="91"/>
                                        </p:tgtEl>
                                      </p:cBhvr>
                                      <p:by x="0" y="0"/>
                                    </p:animScale>
                                  </p:childTnLst>
                                </p:cTn>
                              </p:par>
                              <p:par>
                                <p:cTn id="527" presetID="6" presetClass="emph" presetSubtype="0" fill="hold" nodeType="withEffect">
                                  <p:stCondLst>
                                    <p:cond delay="7000"/>
                                  </p:stCondLst>
                                  <p:childTnLst>
                                    <p:animScale>
                                      <p:cBhvr>
                                        <p:cTn id="528" dur="400" fill="hold"/>
                                        <p:tgtEl>
                                          <p:spTgt spid="90"/>
                                        </p:tgtEl>
                                      </p:cBhvr>
                                      <p:by x="0" y="0"/>
                                    </p:animScale>
                                  </p:childTnLst>
                                </p:cTn>
                              </p:par>
                              <p:par>
                                <p:cTn id="529" presetID="1" presetClass="exit" presetSubtype="0" fill="hold" nodeType="withEffect">
                                  <p:stCondLst>
                                    <p:cond delay="7400"/>
                                  </p:stCondLst>
                                  <p:childTnLst>
                                    <p:set>
                                      <p:cBhvr>
                                        <p:cTn id="530" dur="1" fill="hold">
                                          <p:stCondLst>
                                            <p:cond delay="0"/>
                                          </p:stCondLst>
                                        </p:cTn>
                                        <p:tgtEl>
                                          <p:spTgt spid="84"/>
                                        </p:tgtEl>
                                        <p:attrNameLst>
                                          <p:attrName>style.visibility</p:attrName>
                                        </p:attrNameLst>
                                      </p:cBhvr>
                                      <p:to>
                                        <p:strVal val="hidden"/>
                                      </p:to>
                                    </p:set>
                                  </p:childTnLst>
                                </p:cTn>
                              </p:par>
                              <p:par>
                                <p:cTn id="531" presetID="1" presetClass="exit" presetSubtype="0" fill="hold" nodeType="withEffect">
                                  <p:stCondLst>
                                    <p:cond delay="7400"/>
                                  </p:stCondLst>
                                  <p:childTnLst>
                                    <p:set>
                                      <p:cBhvr>
                                        <p:cTn id="532" dur="1" fill="hold">
                                          <p:stCondLst>
                                            <p:cond delay="0"/>
                                          </p:stCondLst>
                                        </p:cTn>
                                        <p:tgtEl>
                                          <p:spTgt spid="85"/>
                                        </p:tgtEl>
                                        <p:attrNameLst>
                                          <p:attrName>style.visibility</p:attrName>
                                        </p:attrNameLst>
                                      </p:cBhvr>
                                      <p:to>
                                        <p:strVal val="hidden"/>
                                      </p:to>
                                    </p:set>
                                  </p:childTnLst>
                                </p:cTn>
                              </p:par>
                              <p:par>
                                <p:cTn id="533" presetID="1" presetClass="exit" presetSubtype="0" fill="hold" nodeType="withEffect">
                                  <p:stCondLst>
                                    <p:cond delay="7400"/>
                                  </p:stCondLst>
                                  <p:childTnLst>
                                    <p:set>
                                      <p:cBhvr>
                                        <p:cTn id="534" dur="1" fill="hold">
                                          <p:stCondLst>
                                            <p:cond delay="0"/>
                                          </p:stCondLst>
                                        </p:cTn>
                                        <p:tgtEl>
                                          <p:spTgt spid="86"/>
                                        </p:tgtEl>
                                        <p:attrNameLst>
                                          <p:attrName>style.visibility</p:attrName>
                                        </p:attrNameLst>
                                      </p:cBhvr>
                                      <p:to>
                                        <p:strVal val="hidden"/>
                                      </p:to>
                                    </p:set>
                                  </p:childTnLst>
                                </p:cTn>
                              </p:par>
                              <p:par>
                                <p:cTn id="535" presetID="1" presetClass="exit" presetSubtype="0" fill="hold" nodeType="withEffect">
                                  <p:stCondLst>
                                    <p:cond delay="7400"/>
                                  </p:stCondLst>
                                  <p:childTnLst>
                                    <p:set>
                                      <p:cBhvr>
                                        <p:cTn id="536" dur="1" fill="hold">
                                          <p:stCondLst>
                                            <p:cond delay="0"/>
                                          </p:stCondLst>
                                        </p:cTn>
                                        <p:tgtEl>
                                          <p:spTgt spid="87"/>
                                        </p:tgtEl>
                                        <p:attrNameLst>
                                          <p:attrName>style.visibility</p:attrName>
                                        </p:attrNameLst>
                                      </p:cBhvr>
                                      <p:to>
                                        <p:strVal val="hidden"/>
                                      </p:to>
                                    </p:set>
                                  </p:childTnLst>
                                </p:cTn>
                              </p:par>
                              <p:par>
                                <p:cTn id="537" presetID="1" presetClass="entr" presetSubtype="0" fill="hold" nodeType="withEffect">
                                  <p:stCondLst>
                                    <p:cond delay="7400"/>
                                  </p:stCondLst>
                                  <p:childTnLst>
                                    <p:set>
                                      <p:cBhvr>
                                        <p:cTn id="538" dur="1" fill="hold">
                                          <p:stCondLst>
                                            <p:cond delay="0"/>
                                          </p:stCondLst>
                                        </p:cTn>
                                        <p:tgtEl>
                                          <p:spTgt spid="92"/>
                                        </p:tgtEl>
                                        <p:attrNameLst>
                                          <p:attrName>style.visibility</p:attrName>
                                        </p:attrNameLst>
                                      </p:cBhvr>
                                      <p:to>
                                        <p:strVal val="visible"/>
                                      </p:to>
                                    </p:set>
                                  </p:childTnLst>
                                </p:cTn>
                              </p:par>
                              <p:par>
                                <p:cTn id="539" presetID="6" presetClass="emph" presetSubtype="0" accel="50000" fill="hold" nodeType="withEffect">
                                  <p:stCondLst>
                                    <p:cond delay="7400"/>
                                  </p:stCondLst>
                                  <p:childTnLst>
                                    <p:animScale>
                                      <p:cBhvr>
                                        <p:cTn id="540" dur="2500" fill="hold"/>
                                        <p:tgtEl>
                                          <p:spTgt spid="92"/>
                                        </p:tgtEl>
                                      </p:cBhvr>
                                      <p:by x="250000" y="250000"/>
                                    </p:animScale>
                                  </p:childTnLst>
                                </p:cTn>
                              </p:par>
                              <p:par>
                                <p:cTn id="541" presetID="10" presetClass="exit" presetSubtype="0" fill="hold" nodeType="withEffect">
                                  <p:stCondLst>
                                    <p:cond delay="7400"/>
                                  </p:stCondLst>
                                  <p:childTnLst>
                                    <p:animEffect transition="out" filter="fade">
                                      <p:cBhvr>
                                        <p:cTn id="542" dur="2500"/>
                                        <p:tgtEl>
                                          <p:spTgt spid="92"/>
                                        </p:tgtEl>
                                      </p:cBhvr>
                                    </p:animEffect>
                                    <p:set>
                                      <p:cBhvr>
                                        <p:cTn id="543" dur="1" fill="hold">
                                          <p:stCondLst>
                                            <p:cond delay="2499"/>
                                          </p:stCondLst>
                                        </p:cTn>
                                        <p:tgtEl>
                                          <p:spTgt spid="92"/>
                                        </p:tgtEl>
                                        <p:attrNameLst>
                                          <p:attrName>style.visibility</p:attrName>
                                        </p:attrNameLst>
                                      </p:cBhvr>
                                      <p:to>
                                        <p:strVal val="hidden"/>
                                      </p:to>
                                    </p:set>
                                  </p:childTnLst>
                                </p:cTn>
                              </p:par>
                              <p:par>
                                <p:cTn id="544" presetID="23" presetClass="entr" presetSubtype="16" fill="hold" nodeType="withEffect">
                                  <p:stCondLst>
                                    <p:cond delay="5100"/>
                                  </p:stCondLst>
                                  <p:childTnLst>
                                    <p:set>
                                      <p:cBhvr>
                                        <p:cTn id="545" dur="1" fill="hold">
                                          <p:stCondLst>
                                            <p:cond delay="0"/>
                                          </p:stCondLst>
                                        </p:cTn>
                                        <p:tgtEl>
                                          <p:spTgt spid="97"/>
                                        </p:tgtEl>
                                        <p:attrNameLst>
                                          <p:attrName>style.visibility</p:attrName>
                                        </p:attrNameLst>
                                      </p:cBhvr>
                                      <p:to>
                                        <p:strVal val="visible"/>
                                      </p:to>
                                    </p:set>
                                    <p:anim calcmode="lin" valueType="num">
                                      <p:cBhvr>
                                        <p:cTn id="546" dur="200" fill="hold"/>
                                        <p:tgtEl>
                                          <p:spTgt spid="97"/>
                                        </p:tgtEl>
                                        <p:attrNameLst>
                                          <p:attrName>ppt_w</p:attrName>
                                        </p:attrNameLst>
                                      </p:cBhvr>
                                      <p:tavLst>
                                        <p:tav tm="0">
                                          <p:val>
                                            <p:fltVal val="0"/>
                                          </p:val>
                                        </p:tav>
                                        <p:tav tm="100000">
                                          <p:val>
                                            <p:strVal val="#ppt_w"/>
                                          </p:val>
                                        </p:tav>
                                      </p:tavLst>
                                    </p:anim>
                                    <p:anim calcmode="lin" valueType="num">
                                      <p:cBhvr>
                                        <p:cTn id="547" dur="200" fill="hold"/>
                                        <p:tgtEl>
                                          <p:spTgt spid="97"/>
                                        </p:tgtEl>
                                        <p:attrNameLst>
                                          <p:attrName>ppt_h</p:attrName>
                                        </p:attrNameLst>
                                      </p:cBhvr>
                                      <p:tavLst>
                                        <p:tav tm="0">
                                          <p:val>
                                            <p:fltVal val="0"/>
                                          </p:val>
                                        </p:tav>
                                        <p:tav tm="100000">
                                          <p:val>
                                            <p:strVal val="#ppt_h"/>
                                          </p:val>
                                        </p:tav>
                                      </p:tavLst>
                                    </p:anim>
                                  </p:childTnLst>
                                </p:cTn>
                              </p:par>
                              <p:par>
                                <p:cTn id="548" presetID="23" presetClass="entr" presetSubtype="16" fill="hold" nodeType="withEffect">
                                  <p:stCondLst>
                                    <p:cond delay="5100"/>
                                  </p:stCondLst>
                                  <p:childTnLst>
                                    <p:set>
                                      <p:cBhvr>
                                        <p:cTn id="549" dur="1" fill="hold">
                                          <p:stCondLst>
                                            <p:cond delay="0"/>
                                          </p:stCondLst>
                                        </p:cTn>
                                        <p:tgtEl>
                                          <p:spTgt spid="98"/>
                                        </p:tgtEl>
                                        <p:attrNameLst>
                                          <p:attrName>style.visibility</p:attrName>
                                        </p:attrNameLst>
                                      </p:cBhvr>
                                      <p:to>
                                        <p:strVal val="visible"/>
                                      </p:to>
                                    </p:set>
                                    <p:anim calcmode="lin" valueType="num">
                                      <p:cBhvr>
                                        <p:cTn id="550" dur="200" fill="hold"/>
                                        <p:tgtEl>
                                          <p:spTgt spid="98"/>
                                        </p:tgtEl>
                                        <p:attrNameLst>
                                          <p:attrName>ppt_w</p:attrName>
                                        </p:attrNameLst>
                                      </p:cBhvr>
                                      <p:tavLst>
                                        <p:tav tm="0">
                                          <p:val>
                                            <p:fltVal val="0"/>
                                          </p:val>
                                        </p:tav>
                                        <p:tav tm="100000">
                                          <p:val>
                                            <p:strVal val="#ppt_w"/>
                                          </p:val>
                                        </p:tav>
                                      </p:tavLst>
                                    </p:anim>
                                    <p:anim calcmode="lin" valueType="num">
                                      <p:cBhvr>
                                        <p:cTn id="551" dur="200" fill="hold"/>
                                        <p:tgtEl>
                                          <p:spTgt spid="98"/>
                                        </p:tgtEl>
                                        <p:attrNameLst>
                                          <p:attrName>ppt_h</p:attrName>
                                        </p:attrNameLst>
                                      </p:cBhvr>
                                      <p:tavLst>
                                        <p:tav tm="0">
                                          <p:val>
                                            <p:fltVal val="0"/>
                                          </p:val>
                                        </p:tav>
                                        <p:tav tm="100000">
                                          <p:val>
                                            <p:strVal val="#ppt_h"/>
                                          </p:val>
                                        </p:tav>
                                      </p:tavLst>
                                    </p:anim>
                                  </p:childTnLst>
                                </p:cTn>
                              </p:par>
                              <p:par>
                                <p:cTn id="552" presetID="23" presetClass="entr" presetSubtype="16" fill="hold" nodeType="withEffect">
                                  <p:stCondLst>
                                    <p:cond delay="5100"/>
                                  </p:stCondLst>
                                  <p:childTnLst>
                                    <p:set>
                                      <p:cBhvr>
                                        <p:cTn id="553" dur="1" fill="hold">
                                          <p:stCondLst>
                                            <p:cond delay="0"/>
                                          </p:stCondLst>
                                        </p:cTn>
                                        <p:tgtEl>
                                          <p:spTgt spid="99"/>
                                        </p:tgtEl>
                                        <p:attrNameLst>
                                          <p:attrName>style.visibility</p:attrName>
                                        </p:attrNameLst>
                                      </p:cBhvr>
                                      <p:to>
                                        <p:strVal val="visible"/>
                                      </p:to>
                                    </p:set>
                                    <p:anim calcmode="lin" valueType="num">
                                      <p:cBhvr>
                                        <p:cTn id="554" dur="200" fill="hold"/>
                                        <p:tgtEl>
                                          <p:spTgt spid="99"/>
                                        </p:tgtEl>
                                        <p:attrNameLst>
                                          <p:attrName>ppt_w</p:attrName>
                                        </p:attrNameLst>
                                      </p:cBhvr>
                                      <p:tavLst>
                                        <p:tav tm="0">
                                          <p:val>
                                            <p:fltVal val="0"/>
                                          </p:val>
                                        </p:tav>
                                        <p:tav tm="100000">
                                          <p:val>
                                            <p:strVal val="#ppt_w"/>
                                          </p:val>
                                        </p:tav>
                                      </p:tavLst>
                                    </p:anim>
                                    <p:anim calcmode="lin" valueType="num">
                                      <p:cBhvr>
                                        <p:cTn id="555" dur="200" fill="hold"/>
                                        <p:tgtEl>
                                          <p:spTgt spid="99"/>
                                        </p:tgtEl>
                                        <p:attrNameLst>
                                          <p:attrName>ppt_h</p:attrName>
                                        </p:attrNameLst>
                                      </p:cBhvr>
                                      <p:tavLst>
                                        <p:tav tm="0">
                                          <p:val>
                                            <p:fltVal val="0"/>
                                          </p:val>
                                        </p:tav>
                                        <p:tav tm="100000">
                                          <p:val>
                                            <p:strVal val="#ppt_h"/>
                                          </p:val>
                                        </p:tav>
                                      </p:tavLst>
                                    </p:anim>
                                  </p:childTnLst>
                                </p:cTn>
                              </p:par>
                              <p:par>
                                <p:cTn id="556" presetID="23" presetClass="entr" presetSubtype="16" fill="hold" nodeType="withEffect">
                                  <p:stCondLst>
                                    <p:cond delay="5100"/>
                                  </p:stCondLst>
                                  <p:childTnLst>
                                    <p:set>
                                      <p:cBhvr>
                                        <p:cTn id="557" dur="1" fill="hold">
                                          <p:stCondLst>
                                            <p:cond delay="0"/>
                                          </p:stCondLst>
                                        </p:cTn>
                                        <p:tgtEl>
                                          <p:spTgt spid="100"/>
                                        </p:tgtEl>
                                        <p:attrNameLst>
                                          <p:attrName>style.visibility</p:attrName>
                                        </p:attrNameLst>
                                      </p:cBhvr>
                                      <p:to>
                                        <p:strVal val="visible"/>
                                      </p:to>
                                    </p:set>
                                    <p:anim calcmode="lin" valueType="num">
                                      <p:cBhvr>
                                        <p:cTn id="558" dur="200" fill="hold"/>
                                        <p:tgtEl>
                                          <p:spTgt spid="100"/>
                                        </p:tgtEl>
                                        <p:attrNameLst>
                                          <p:attrName>ppt_w</p:attrName>
                                        </p:attrNameLst>
                                      </p:cBhvr>
                                      <p:tavLst>
                                        <p:tav tm="0">
                                          <p:val>
                                            <p:fltVal val="0"/>
                                          </p:val>
                                        </p:tav>
                                        <p:tav tm="100000">
                                          <p:val>
                                            <p:strVal val="#ppt_w"/>
                                          </p:val>
                                        </p:tav>
                                      </p:tavLst>
                                    </p:anim>
                                    <p:anim calcmode="lin" valueType="num">
                                      <p:cBhvr>
                                        <p:cTn id="559" dur="200" fill="hold"/>
                                        <p:tgtEl>
                                          <p:spTgt spid="100"/>
                                        </p:tgtEl>
                                        <p:attrNameLst>
                                          <p:attrName>ppt_h</p:attrName>
                                        </p:attrNameLst>
                                      </p:cBhvr>
                                      <p:tavLst>
                                        <p:tav tm="0">
                                          <p:val>
                                            <p:fltVal val="0"/>
                                          </p:val>
                                        </p:tav>
                                        <p:tav tm="100000">
                                          <p:val>
                                            <p:strVal val="#ppt_h"/>
                                          </p:val>
                                        </p:tav>
                                      </p:tavLst>
                                    </p:anim>
                                  </p:childTnLst>
                                </p:cTn>
                              </p:par>
                              <p:par>
                                <p:cTn id="560" presetID="42" presetClass="path" presetSubtype="0" fill="hold" nodeType="withEffect">
                                  <p:stCondLst>
                                    <p:cond delay="6000"/>
                                  </p:stCondLst>
                                  <p:childTnLst>
                                    <p:animMotion origin="layout" path="M -2.08333E-7 1.11111E-6 L 0.24102 0.42986 " pathEditMode="relative" rAng="0" ptsTypes="AA">
                                      <p:cBhvr>
                                        <p:cTn id="561" dur="1300" fill="hold"/>
                                        <p:tgtEl>
                                          <p:spTgt spid="97"/>
                                        </p:tgtEl>
                                        <p:attrNameLst>
                                          <p:attrName>ppt_x</p:attrName>
                                          <p:attrName>ppt_y</p:attrName>
                                        </p:attrNameLst>
                                      </p:cBhvr>
                                      <p:rCtr x="12000" y="21500"/>
                                    </p:animMotion>
                                  </p:childTnLst>
                                </p:cTn>
                              </p:par>
                              <p:par>
                                <p:cTn id="562" presetID="42" presetClass="path" presetSubtype="0" fill="hold" nodeType="withEffect">
                                  <p:stCondLst>
                                    <p:cond delay="6000"/>
                                  </p:stCondLst>
                                  <p:childTnLst>
                                    <p:animMotion origin="layout" path="M -3.54167E-6 2.96296E-6 L 0.24167 -0.4301 " pathEditMode="relative" rAng="0" ptsTypes="AA">
                                      <p:cBhvr>
                                        <p:cTn id="563" dur="1300" fill="hold"/>
                                        <p:tgtEl>
                                          <p:spTgt spid="98"/>
                                        </p:tgtEl>
                                        <p:attrNameLst>
                                          <p:attrName>ppt_x</p:attrName>
                                          <p:attrName>ppt_y</p:attrName>
                                        </p:attrNameLst>
                                      </p:cBhvr>
                                      <p:rCtr x="121" y="-215"/>
                                    </p:animMotion>
                                  </p:childTnLst>
                                </p:cTn>
                              </p:par>
                              <p:par>
                                <p:cTn id="564" presetID="42" presetClass="path" presetSubtype="0" fill="hold" nodeType="withEffect">
                                  <p:stCondLst>
                                    <p:cond delay="6000"/>
                                  </p:stCondLst>
                                  <p:childTnLst>
                                    <p:animMotion origin="layout" path="M 3.95833E-6 0 L -0.24141 0.42917 " pathEditMode="relative" rAng="0" ptsTypes="AA">
                                      <p:cBhvr>
                                        <p:cTn id="565" dur="1300" fill="hold"/>
                                        <p:tgtEl>
                                          <p:spTgt spid="99"/>
                                        </p:tgtEl>
                                        <p:attrNameLst>
                                          <p:attrName>ppt_x</p:attrName>
                                          <p:attrName>ppt_y</p:attrName>
                                        </p:attrNameLst>
                                      </p:cBhvr>
                                      <p:rCtr x="-121" y="215"/>
                                    </p:animMotion>
                                  </p:childTnLst>
                                </p:cTn>
                              </p:par>
                              <p:par>
                                <p:cTn id="566" presetID="42" presetClass="path" presetSubtype="0" fill="hold" nodeType="withEffect">
                                  <p:stCondLst>
                                    <p:cond delay="6000"/>
                                  </p:stCondLst>
                                  <p:childTnLst>
                                    <p:animMotion origin="layout" path="M 2.08333E-7 4.81481E-6 L -0.24193 -0.4294 " pathEditMode="relative" rAng="0" ptsTypes="AA">
                                      <p:cBhvr>
                                        <p:cTn id="567" dur="1300" fill="hold"/>
                                        <p:tgtEl>
                                          <p:spTgt spid="100"/>
                                        </p:tgtEl>
                                        <p:attrNameLst>
                                          <p:attrName>ppt_x</p:attrName>
                                          <p:attrName>ppt_y</p:attrName>
                                        </p:attrNameLst>
                                      </p:cBhvr>
                                      <p:rCtr x="-12100" y="-21500"/>
                                    </p:animMotion>
                                  </p:childTnLst>
                                </p:cTn>
                              </p:par>
                              <p:par>
                                <p:cTn id="568" presetID="22" presetClass="entr" presetSubtype="2" fill="hold" nodeType="withEffect">
                                  <p:stCondLst>
                                    <p:cond delay="6000"/>
                                  </p:stCondLst>
                                  <p:childTnLst>
                                    <p:set>
                                      <p:cBhvr>
                                        <p:cTn id="569" dur="1" fill="hold">
                                          <p:stCondLst>
                                            <p:cond delay="0"/>
                                          </p:stCondLst>
                                        </p:cTn>
                                        <p:tgtEl>
                                          <p:spTgt spid="93"/>
                                        </p:tgtEl>
                                        <p:attrNameLst>
                                          <p:attrName>style.visibility</p:attrName>
                                        </p:attrNameLst>
                                      </p:cBhvr>
                                      <p:to>
                                        <p:strVal val="visible"/>
                                      </p:to>
                                    </p:set>
                                    <p:animEffect transition="in" filter="wipe(right)">
                                      <p:cBhvr>
                                        <p:cTn id="570" dur="1300"/>
                                        <p:tgtEl>
                                          <p:spTgt spid="93"/>
                                        </p:tgtEl>
                                      </p:cBhvr>
                                    </p:animEffect>
                                  </p:childTnLst>
                                </p:cTn>
                              </p:par>
                              <p:par>
                                <p:cTn id="571" presetID="22" presetClass="entr" presetSubtype="8" fill="hold" nodeType="withEffect">
                                  <p:stCondLst>
                                    <p:cond delay="6000"/>
                                  </p:stCondLst>
                                  <p:childTnLst>
                                    <p:set>
                                      <p:cBhvr>
                                        <p:cTn id="572" dur="1" fill="hold">
                                          <p:stCondLst>
                                            <p:cond delay="0"/>
                                          </p:stCondLst>
                                        </p:cTn>
                                        <p:tgtEl>
                                          <p:spTgt spid="94"/>
                                        </p:tgtEl>
                                        <p:attrNameLst>
                                          <p:attrName>style.visibility</p:attrName>
                                        </p:attrNameLst>
                                      </p:cBhvr>
                                      <p:to>
                                        <p:strVal val="visible"/>
                                      </p:to>
                                    </p:set>
                                    <p:animEffect transition="in" filter="wipe(left)">
                                      <p:cBhvr>
                                        <p:cTn id="573" dur="1300"/>
                                        <p:tgtEl>
                                          <p:spTgt spid="94"/>
                                        </p:tgtEl>
                                      </p:cBhvr>
                                    </p:animEffect>
                                  </p:childTnLst>
                                </p:cTn>
                              </p:par>
                              <p:par>
                                <p:cTn id="574" presetID="22" presetClass="entr" presetSubtype="2" fill="hold" nodeType="withEffect">
                                  <p:stCondLst>
                                    <p:cond delay="6000"/>
                                  </p:stCondLst>
                                  <p:childTnLst>
                                    <p:set>
                                      <p:cBhvr>
                                        <p:cTn id="575" dur="1" fill="hold">
                                          <p:stCondLst>
                                            <p:cond delay="0"/>
                                          </p:stCondLst>
                                        </p:cTn>
                                        <p:tgtEl>
                                          <p:spTgt spid="96"/>
                                        </p:tgtEl>
                                        <p:attrNameLst>
                                          <p:attrName>style.visibility</p:attrName>
                                        </p:attrNameLst>
                                      </p:cBhvr>
                                      <p:to>
                                        <p:strVal val="visible"/>
                                      </p:to>
                                    </p:set>
                                    <p:animEffect transition="in" filter="wipe(right)">
                                      <p:cBhvr>
                                        <p:cTn id="576" dur="1300"/>
                                        <p:tgtEl>
                                          <p:spTgt spid="96"/>
                                        </p:tgtEl>
                                      </p:cBhvr>
                                    </p:animEffect>
                                  </p:childTnLst>
                                </p:cTn>
                              </p:par>
                              <p:par>
                                <p:cTn id="577" presetID="22" presetClass="entr" presetSubtype="8" fill="hold" nodeType="withEffect">
                                  <p:stCondLst>
                                    <p:cond delay="6000"/>
                                  </p:stCondLst>
                                  <p:childTnLst>
                                    <p:set>
                                      <p:cBhvr>
                                        <p:cTn id="578" dur="1" fill="hold">
                                          <p:stCondLst>
                                            <p:cond delay="0"/>
                                          </p:stCondLst>
                                        </p:cTn>
                                        <p:tgtEl>
                                          <p:spTgt spid="95"/>
                                        </p:tgtEl>
                                        <p:attrNameLst>
                                          <p:attrName>style.visibility</p:attrName>
                                        </p:attrNameLst>
                                      </p:cBhvr>
                                      <p:to>
                                        <p:strVal val="visible"/>
                                      </p:to>
                                    </p:set>
                                    <p:animEffect transition="in" filter="wipe(left)">
                                      <p:cBhvr>
                                        <p:cTn id="579" dur="1300"/>
                                        <p:tgtEl>
                                          <p:spTgt spid="95"/>
                                        </p:tgtEl>
                                      </p:cBhvr>
                                    </p:animEffect>
                                  </p:childTnLst>
                                </p:cTn>
                              </p:par>
                              <p:par>
                                <p:cTn id="580" presetID="6" presetClass="emph" presetSubtype="0" fill="hold" nodeType="withEffect">
                                  <p:stCondLst>
                                    <p:cond delay="6900"/>
                                  </p:stCondLst>
                                  <p:childTnLst>
                                    <p:animScale>
                                      <p:cBhvr>
                                        <p:cTn id="581" dur="400" fill="hold"/>
                                        <p:tgtEl>
                                          <p:spTgt spid="97"/>
                                        </p:tgtEl>
                                      </p:cBhvr>
                                      <p:by x="0" y="0"/>
                                    </p:animScale>
                                  </p:childTnLst>
                                </p:cTn>
                              </p:par>
                              <p:par>
                                <p:cTn id="582" presetID="6" presetClass="emph" presetSubtype="0" fill="hold" nodeType="withEffect">
                                  <p:stCondLst>
                                    <p:cond delay="6900"/>
                                  </p:stCondLst>
                                  <p:childTnLst>
                                    <p:animScale>
                                      <p:cBhvr>
                                        <p:cTn id="583" dur="400" fill="hold"/>
                                        <p:tgtEl>
                                          <p:spTgt spid="98"/>
                                        </p:tgtEl>
                                      </p:cBhvr>
                                      <p:by x="0" y="0"/>
                                    </p:animScale>
                                  </p:childTnLst>
                                </p:cTn>
                              </p:par>
                              <p:par>
                                <p:cTn id="584" presetID="6" presetClass="emph" presetSubtype="0" fill="hold" nodeType="withEffect">
                                  <p:stCondLst>
                                    <p:cond delay="6900"/>
                                  </p:stCondLst>
                                  <p:childTnLst>
                                    <p:animScale>
                                      <p:cBhvr>
                                        <p:cTn id="585" dur="400" fill="hold"/>
                                        <p:tgtEl>
                                          <p:spTgt spid="99"/>
                                        </p:tgtEl>
                                      </p:cBhvr>
                                      <p:by x="0" y="0"/>
                                    </p:animScale>
                                  </p:childTnLst>
                                </p:cTn>
                              </p:par>
                              <p:par>
                                <p:cTn id="586" presetID="6" presetClass="emph" presetSubtype="0" fill="hold" nodeType="withEffect">
                                  <p:stCondLst>
                                    <p:cond delay="6900"/>
                                  </p:stCondLst>
                                  <p:childTnLst>
                                    <p:animScale>
                                      <p:cBhvr>
                                        <p:cTn id="587" dur="400" fill="hold"/>
                                        <p:tgtEl>
                                          <p:spTgt spid="100"/>
                                        </p:tgtEl>
                                      </p:cBhvr>
                                      <p:by x="0" y="0"/>
                                    </p:animScale>
                                  </p:childTnLst>
                                </p:cTn>
                              </p:par>
                              <p:par>
                                <p:cTn id="588" presetID="1" presetClass="exit" presetSubtype="0" fill="hold" nodeType="withEffect">
                                  <p:stCondLst>
                                    <p:cond delay="7500"/>
                                  </p:stCondLst>
                                  <p:childTnLst>
                                    <p:set>
                                      <p:cBhvr>
                                        <p:cTn id="589" dur="1" fill="hold">
                                          <p:stCondLst>
                                            <p:cond delay="0"/>
                                          </p:stCondLst>
                                        </p:cTn>
                                        <p:tgtEl>
                                          <p:spTgt spid="93"/>
                                        </p:tgtEl>
                                        <p:attrNameLst>
                                          <p:attrName>style.visibility</p:attrName>
                                        </p:attrNameLst>
                                      </p:cBhvr>
                                      <p:to>
                                        <p:strVal val="hidden"/>
                                      </p:to>
                                    </p:set>
                                  </p:childTnLst>
                                </p:cTn>
                              </p:par>
                              <p:par>
                                <p:cTn id="590" presetID="1" presetClass="exit" presetSubtype="0" fill="hold" nodeType="withEffect">
                                  <p:stCondLst>
                                    <p:cond delay="7500"/>
                                  </p:stCondLst>
                                  <p:childTnLst>
                                    <p:set>
                                      <p:cBhvr>
                                        <p:cTn id="591" dur="1" fill="hold">
                                          <p:stCondLst>
                                            <p:cond delay="0"/>
                                          </p:stCondLst>
                                        </p:cTn>
                                        <p:tgtEl>
                                          <p:spTgt spid="94"/>
                                        </p:tgtEl>
                                        <p:attrNameLst>
                                          <p:attrName>style.visibility</p:attrName>
                                        </p:attrNameLst>
                                      </p:cBhvr>
                                      <p:to>
                                        <p:strVal val="hidden"/>
                                      </p:to>
                                    </p:set>
                                  </p:childTnLst>
                                </p:cTn>
                              </p:par>
                              <p:par>
                                <p:cTn id="592" presetID="1" presetClass="exit" presetSubtype="0" fill="hold" nodeType="withEffect">
                                  <p:stCondLst>
                                    <p:cond delay="7500"/>
                                  </p:stCondLst>
                                  <p:childTnLst>
                                    <p:set>
                                      <p:cBhvr>
                                        <p:cTn id="593" dur="1" fill="hold">
                                          <p:stCondLst>
                                            <p:cond delay="0"/>
                                          </p:stCondLst>
                                        </p:cTn>
                                        <p:tgtEl>
                                          <p:spTgt spid="95"/>
                                        </p:tgtEl>
                                        <p:attrNameLst>
                                          <p:attrName>style.visibility</p:attrName>
                                        </p:attrNameLst>
                                      </p:cBhvr>
                                      <p:to>
                                        <p:strVal val="hidden"/>
                                      </p:to>
                                    </p:set>
                                  </p:childTnLst>
                                </p:cTn>
                              </p:par>
                              <p:par>
                                <p:cTn id="594" presetID="1" presetClass="exit" presetSubtype="0" fill="hold" nodeType="withEffect">
                                  <p:stCondLst>
                                    <p:cond delay="7500"/>
                                  </p:stCondLst>
                                  <p:childTnLst>
                                    <p:set>
                                      <p:cBhvr>
                                        <p:cTn id="595" dur="1" fill="hold">
                                          <p:stCondLst>
                                            <p:cond delay="0"/>
                                          </p:stCondLst>
                                        </p:cTn>
                                        <p:tgtEl>
                                          <p:spTgt spid="96"/>
                                        </p:tgtEl>
                                        <p:attrNameLst>
                                          <p:attrName>style.visibility</p:attrName>
                                        </p:attrNameLst>
                                      </p:cBhvr>
                                      <p:to>
                                        <p:strVal val="hidden"/>
                                      </p:to>
                                    </p:set>
                                  </p:childTnLst>
                                </p:cTn>
                              </p:par>
                              <p:par>
                                <p:cTn id="596" presetID="1" presetClass="entr" presetSubtype="0" fill="hold" nodeType="withEffect">
                                  <p:stCondLst>
                                    <p:cond delay="7500"/>
                                  </p:stCondLst>
                                  <p:childTnLst>
                                    <p:set>
                                      <p:cBhvr>
                                        <p:cTn id="597" dur="1" fill="hold">
                                          <p:stCondLst>
                                            <p:cond delay="0"/>
                                          </p:stCondLst>
                                        </p:cTn>
                                        <p:tgtEl>
                                          <p:spTgt spid="101"/>
                                        </p:tgtEl>
                                        <p:attrNameLst>
                                          <p:attrName>style.visibility</p:attrName>
                                        </p:attrNameLst>
                                      </p:cBhvr>
                                      <p:to>
                                        <p:strVal val="visible"/>
                                      </p:to>
                                    </p:set>
                                  </p:childTnLst>
                                </p:cTn>
                              </p:par>
                              <p:par>
                                <p:cTn id="598" presetID="6" presetClass="emph" presetSubtype="0" accel="50000" fill="hold" nodeType="withEffect">
                                  <p:stCondLst>
                                    <p:cond delay="7500"/>
                                  </p:stCondLst>
                                  <p:childTnLst>
                                    <p:animScale>
                                      <p:cBhvr>
                                        <p:cTn id="599" dur="2000" fill="hold"/>
                                        <p:tgtEl>
                                          <p:spTgt spid="101"/>
                                        </p:tgtEl>
                                      </p:cBhvr>
                                      <p:by x="250000" y="250000"/>
                                    </p:animScale>
                                  </p:childTnLst>
                                </p:cTn>
                              </p:par>
                              <p:par>
                                <p:cTn id="600" presetID="10" presetClass="exit" presetSubtype="0" fill="hold" nodeType="withEffect">
                                  <p:stCondLst>
                                    <p:cond delay="7500"/>
                                  </p:stCondLst>
                                  <p:childTnLst>
                                    <p:animEffect transition="out" filter="fade">
                                      <p:cBhvr>
                                        <p:cTn id="601" dur="2000"/>
                                        <p:tgtEl>
                                          <p:spTgt spid="101"/>
                                        </p:tgtEl>
                                      </p:cBhvr>
                                    </p:animEffect>
                                    <p:set>
                                      <p:cBhvr>
                                        <p:cTn id="602" dur="1" fill="hold">
                                          <p:stCondLst>
                                            <p:cond delay="1999"/>
                                          </p:stCondLst>
                                        </p:cTn>
                                        <p:tgtEl>
                                          <p:spTgt spid="101"/>
                                        </p:tgtEl>
                                        <p:attrNameLst>
                                          <p:attrName>style.visibility</p:attrName>
                                        </p:attrNameLst>
                                      </p:cBhvr>
                                      <p:to>
                                        <p:strVal val="hidden"/>
                                      </p:to>
                                    </p:set>
                                  </p:childTnLst>
                                </p:cTn>
                              </p:par>
                              <p:par>
                                <p:cTn id="603" presetID="23" presetClass="entr" presetSubtype="16" fill="hold" nodeType="withEffect">
                                  <p:stCondLst>
                                    <p:cond delay="5700"/>
                                  </p:stCondLst>
                                  <p:childTnLst>
                                    <p:set>
                                      <p:cBhvr>
                                        <p:cTn id="604" dur="1" fill="hold">
                                          <p:stCondLst>
                                            <p:cond delay="0"/>
                                          </p:stCondLst>
                                        </p:cTn>
                                        <p:tgtEl>
                                          <p:spTgt spid="108"/>
                                        </p:tgtEl>
                                        <p:attrNameLst>
                                          <p:attrName>style.visibility</p:attrName>
                                        </p:attrNameLst>
                                      </p:cBhvr>
                                      <p:to>
                                        <p:strVal val="visible"/>
                                      </p:to>
                                    </p:set>
                                    <p:anim calcmode="lin" valueType="num">
                                      <p:cBhvr>
                                        <p:cTn id="605" dur="200" fill="hold"/>
                                        <p:tgtEl>
                                          <p:spTgt spid="108"/>
                                        </p:tgtEl>
                                        <p:attrNameLst>
                                          <p:attrName>ppt_w</p:attrName>
                                        </p:attrNameLst>
                                      </p:cBhvr>
                                      <p:tavLst>
                                        <p:tav tm="0">
                                          <p:val>
                                            <p:fltVal val="0"/>
                                          </p:val>
                                        </p:tav>
                                        <p:tav tm="100000">
                                          <p:val>
                                            <p:strVal val="#ppt_w"/>
                                          </p:val>
                                        </p:tav>
                                      </p:tavLst>
                                    </p:anim>
                                    <p:anim calcmode="lin" valueType="num">
                                      <p:cBhvr>
                                        <p:cTn id="606" dur="200" fill="hold"/>
                                        <p:tgtEl>
                                          <p:spTgt spid="108"/>
                                        </p:tgtEl>
                                        <p:attrNameLst>
                                          <p:attrName>ppt_h</p:attrName>
                                        </p:attrNameLst>
                                      </p:cBhvr>
                                      <p:tavLst>
                                        <p:tav tm="0">
                                          <p:val>
                                            <p:fltVal val="0"/>
                                          </p:val>
                                        </p:tav>
                                        <p:tav tm="100000">
                                          <p:val>
                                            <p:strVal val="#ppt_h"/>
                                          </p:val>
                                        </p:tav>
                                      </p:tavLst>
                                    </p:anim>
                                  </p:childTnLst>
                                </p:cTn>
                              </p:par>
                              <p:par>
                                <p:cTn id="607" presetID="23" presetClass="entr" presetSubtype="16" fill="hold" nodeType="withEffect">
                                  <p:stCondLst>
                                    <p:cond delay="5700"/>
                                  </p:stCondLst>
                                  <p:childTnLst>
                                    <p:set>
                                      <p:cBhvr>
                                        <p:cTn id="608" dur="1" fill="hold">
                                          <p:stCondLst>
                                            <p:cond delay="0"/>
                                          </p:stCondLst>
                                        </p:cTn>
                                        <p:tgtEl>
                                          <p:spTgt spid="109"/>
                                        </p:tgtEl>
                                        <p:attrNameLst>
                                          <p:attrName>style.visibility</p:attrName>
                                        </p:attrNameLst>
                                      </p:cBhvr>
                                      <p:to>
                                        <p:strVal val="visible"/>
                                      </p:to>
                                    </p:set>
                                    <p:anim calcmode="lin" valueType="num">
                                      <p:cBhvr>
                                        <p:cTn id="609" dur="200" fill="hold"/>
                                        <p:tgtEl>
                                          <p:spTgt spid="109"/>
                                        </p:tgtEl>
                                        <p:attrNameLst>
                                          <p:attrName>ppt_w</p:attrName>
                                        </p:attrNameLst>
                                      </p:cBhvr>
                                      <p:tavLst>
                                        <p:tav tm="0">
                                          <p:val>
                                            <p:fltVal val="0"/>
                                          </p:val>
                                        </p:tav>
                                        <p:tav tm="100000">
                                          <p:val>
                                            <p:strVal val="#ppt_w"/>
                                          </p:val>
                                        </p:tav>
                                      </p:tavLst>
                                    </p:anim>
                                    <p:anim calcmode="lin" valueType="num">
                                      <p:cBhvr>
                                        <p:cTn id="610" dur="200" fill="hold"/>
                                        <p:tgtEl>
                                          <p:spTgt spid="109"/>
                                        </p:tgtEl>
                                        <p:attrNameLst>
                                          <p:attrName>ppt_h</p:attrName>
                                        </p:attrNameLst>
                                      </p:cBhvr>
                                      <p:tavLst>
                                        <p:tav tm="0">
                                          <p:val>
                                            <p:fltVal val="0"/>
                                          </p:val>
                                        </p:tav>
                                        <p:tav tm="100000">
                                          <p:val>
                                            <p:strVal val="#ppt_h"/>
                                          </p:val>
                                        </p:tav>
                                      </p:tavLst>
                                    </p:anim>
                                  </p:childTnLst>
                                </p:cTn>
                              </p:par>
                              <p:par>
                                <p:cTn id="611" presetID="23" presetClass="entr" presetSubtype="16" fill="hold" nodeType="withEffect">
                                  <p:stCondLst>
                                    <p:cond delay="5700"/>
                                  </p:stCondLst>
                                  <p:childTnLst>
                                    <p:set>
                                      <p:cBhvr>
                                        <p:cTn id="612" dur="1" fill="hold">
                                          <p:stCondLst>
                                            <p:cond delay="0"/>
                                          </p:stCondLst>
                                        </p:cTn>
                                        <p:tgtEl>
                                          <p:spTgt spid="110"/>
                                        </p:tgtEl>
                                        <p:attrNameLst>
                                          <p:attrName>style.visibility</p:attrName>
                                        </p:attrNameLst>
                                      </p:cBhvr>
                                      <p:to>
                                        <p:strVal val="visible"/>
                                      </p:to>
                                    </p:set>
                                    <p:anim calcmode="lin" valueType="num">
                                      <p:cBhvr>
                                        <p:cTn id="613" dur="200" fill="hold"/>
                                        <p:tgtEl>
                                          <p:spTgt spid="110"/>
                                        </p:tgtEl>
                                        <p:attrNameLst>
                                          <p:attrName>ppt_w</p:attrName>
                                        </p:attrNameLst>
                                      </p:cBhvr>
                                      <p:tavLst>
                                        <p:tav tm="0">
                                          <p:val>
                                            <p:fltVal val="0"/>
                                          </p:val>
                                        </p:tav>
                                        <p:tav tm="100000">
                                          <p:val>
                                            <p:strVal val="#ppt_w"/>
                                          </p:val>
                                        </p:tav>
                                      </p:tavLst>
                                    </p:anim>
                                    <p:anim calcmode="lin" valueType="num">
                                      <p:cBhvr>
                                        <p:cTn id="614" dur="200" fill="hold"/>
                                        <p:tgtEl>
                                          <p:spTgt spid="110"/>
                                        </p:tgtEl>
                                        <p:attrNameLst>
                                          <p:attrName>ppt_h</p:attrName>
                                        </p:attrNameLst>
                                      </p:cBhvr>
                                      <p:tavLst>
                                        <p:tav tm="0">
                                          <p:val>
                                            <p:fltVal val="0"/>
                                          </p:val>
                                        </p:tav>
                                        <p:tav tm="100000">
                                          <p:val>
                                            <p:strVal val="#ppt_h"/>
                                          </p:val>
                                        </p:tav>
                                      </p:tavLst>
                                    </p:anim>
                                  </p:childTnLst>
                                </p:cTn>
                              </p:par>
                              <p:par>
                                <p:cTn id="615" presetID="23" presetClass="entr" presetSubtype="16" fill="hold" nodeType="withEffect">
                                  <p:stCondLst>
                                    <p:cond delay="5700"/>
                                  </p:stCondLst>
                                  <p:childTnLst>
                                    <p:set>
                                      <p:cBhvr>
                                        <p:cTn id="616" dur="1" fill="hold">
                                          <p:stCondLst>
                                            <p:cond delay="0"/>
                                          </p:stCondLst>
                                        </p:cTn>
                                        <p:tgtEl>
                                          <p:spTgt spid="111"/>
                                        </p:tgtEl>
                                        <p:attrNameLst>
                                          <p:attrName>style.visibility</p:attrName>
                                        </p:attrNameLst>
                                      </p:cBhvr>
                                      <p:to>
                                        <p:strVal val="visible"/>
                                      </p:to>
                                    </p:set>
                                    <p:anim calcmode="lin" valueType="num">
                                      <p:cBhvr>
                                        <p:cTn id="617" dur="200" fill="hold"/>
                                        <p:tgtEl>
                                          <p:spTgt spid="111"/>
                                        </p:tgtEl>
                                        <p:attrNameLst>
                                          <p:attrName>ppt_w</p:attrName>
                                        </p:attrNameLst>
                                      </p:cBhvr>
                                      <p:tavLst>
                                        <p:tav tm="0">
                                          <p:val>
                                            <p:fltVal val="0"/>
                                          </p:val>
                                        </p:tav>
                                        <p:tav tm="100000">
                                          <p:val>
                                            <p:strVal val="#ppt_w"/>
                                          </p:val>
                                        </p:tav>
                                      </p:tavLst>
                                    </p:anim>
                                    <p:anim calcmode="lin" valueType="num">
                                      <p:cBhvr>
                                        <p:cTn id="618" dur="200" fill="hold"/>
                                        <p:tgtEl>
                                          <p:spTgt spid="111"/>
                                        </p:tgtEl>
                                        <p:attrNameLst>
                                          <p:attrName>ppt_h</p:attrName>
                                        </p:attrNameLst>
                                      </p:cBhvr>
                                      <p:tavLst>
                                        <p:tav tm="0">
                                          <p:val>
                                            <p:fltVal val="0"/>
                                          </p:val>
                                        </p:tav>
                                        <p:tav tm="100000">
                                          <p:val>
                                            <p:strVal val="#ppt_h"/>
                                          </p:val>
                                        </p:tav>
                                      </p:tavLst>
                                    </p:anim>
                                  </p:childTnLst>
                                </p:cTn>
                              </p:par>
                              <p:par>
                                <p:cTn id="619" presetID="23" presetClass="entr" presetSubtype="16" fill="hold" nodeType="withEffect">
                                  <p:stCondLst>
                                    <p:cond delay="5700"/>
                                  </p:stCondLst>
                                  <p:childTnLst>
                                    <p:set>
                                      <p:cBhvr>
                                        <p:cTn id="620" dur="1" fill="hold">
                                          <p:stCondLst>
                                            <p:cond delay="0"/>
                                          </p:stCondLst>
                                        </p:cTn>
                                        <p:tgtEl>
                                          <p:spTgt spid="112"/>
                                        </p:tgtEl>
                                        <p:attrNameLst>
                                          <p:attrName>style.visibility</p:attrName>
                                        </p:attrNameLst>
                                      </p:cBhvr>
                                      <p:to>
                                        <p:strVal val="visible"/>
                                      </p:to>
                                    </p:set>
                                    <p:anim calcmode="lin" valueType="num">
                                      <p:cBhvr>
                                        <p:cTn id="621" dur="200" fill="hold"/>
                                        <p:tgtEl>
                                          <p:spTgt spid="112"/>
                                        </p:tgtEl>
                                        <p:attrNameLst>
                                          <p:attrName>ppt_w</p:attrName>
                                        </p:attrNameLst>
                                      </p:cBhvr>
                                      <p:tavLst>
                                        <p:tav tm="0">
                                          <p:val>
                                            <p:fltVal val="0"/>
                                          </p:val>
                                        </p:tav>
                                        <p:tav tm="100000">
                                          <p:val>
                                            <p:strVal val="#ppt_w"/>
                                          </p:val>
                                        </p:tav>
                                      </p:tavLst>
                                    </p:anim>
                                    <p:anim calcmode="lin" valueType="num">
                                      <p:cBhvr>
                                        <p:cTn id="622" dur="200" fill="hold"/>
                                        <p:tgtEl>
                                          <p:spTgt spid="112"/>
                                        </p:tgtEl>
                                        <p:attrNameLst>
                                          <p:attrName>ppt_h</p:attrName>
                                        </p:attrNameLst>
                                      </p:cBhvr>
                                      <p:tavLst>
                                        <p:tav tm="0">
                                          <p:val>
                                            <p:fltVal val="0"/>
                                          </p:val>
                                        </p:tav>
                                        <p:tav tm="100000">
                                          <p:val>
                                            <p:strVal val="#ppt_h"/>
                                          </p:val>
                                        </p:tav>
                                      </p:tavLst>
                                    </p:anim>
                                  </p:childTnLst>
                                </p:cTn>
                              </p:par>
                              <p:par>
                                <p:cTn id="623" presetID="63" presetClass="path" presetSubtype="0" fill="hold" nodeType="withEffect">
                                  <p:stCondLst>
                                    <p:cond delay="6700"/>
                                  </p:stCondLst>
                                  <p:childTnLst>
                                    <p:animMotion origin="layout" path="M -1.25E-6 -3.7037E-7 L 0.28607 -3.7037E-7 " pathEditMode="relative" rAng="0" ptsTypes="AA">
                                      <p:cBhvr>
                                        <p:cTn id="624" dur="1000" fill="hold"/>
                                        <p:tgtEl>
                                          <p:spTgt spid="108"/>
                                        </p:tgtEl>
                                        <p:attrNameLst>
                                          <p:attrName>ppt_x</p:attrName>
                                          <p:attrName>ppt_y</p:attrName>
                                        </p:attrNameLst>
                                      </p:cBhvr>
                                      <p:rCtr x="143" y="0"/>
                                    </p:animMotion>
                                  </p:childTnLst>
                                </p:cTn>
                              </p:par>
                              <p:par>
                                <p:cTn id="625" presetID="63" presetClass="path" presetSubtype="0" fill="hold" nodeType="withEffect">
                                  <p:stCondLst>
                                    <p:cond delay="6700"/>
                                  </p:stCondLst>
                                  <p:childTnLst>
                                    <p:animMotion origin="layout" path="M -1.25E-6 -3.7037E-7 L -0.09974 0.35394 " pathEditMode="relative" rAng="0" ptsTypes="AA">
                                      <p:cBhvr>
                                        <p:cTn id="626" dur="500" fill="hold"/>
                                        <p:tgtEl>
                                          <p:spTgt spid="109"/>
                                        </p:tgtEl>
                                        <p:attrNameLst>
                                          <p:attrName>ppt_x</p:attrName>
                                          <p:attrName>ppt_y</p:attrName>
                                        </p:attrNameLst>
                                      </p:cBhvr>
                                      <p:rCtr x="-50" y="177"/>
                                    </p:animMotion>
                                  </p:childTnLst>
                                </p:cTn>
                              </p:par>
                              <p:par>
                                <p:cTn id="627" presetID="42" presetClass="path" presetSubtype="0" fill="hold" nodeType="withEffect">
                                  <p:stCondLst>
                                    <p:cond delay="7200"/>
                                  </p:stCondLst>
                                  <p:childTnLst>
                                    <p:animMotion origin="layout" path="M -0.09974 0.35394 L 0.00026 0.71019 " pathEditMode="relative" rAng="0" ptsTypes="AA">
                                      <p:cBhvr>
                                        <p:cTn id="628" dur="500" fill="hold"/>
                                        <p:tgtEl>
                                          <p:spTgt spid="109"/>
                                        </p:tgtEl>
                                        <p:attrNameLst>
                                          <p:attrName>ppt_x</p:attrName>
                                          <p:attrName>ppt_y</p:attrName>
                                        </p:attrNameLst>
                                      </p:cBhvr>
                                      <p:rCtr x="50" y="178"/>
                                    </p:animMotion>
                                  </p:childTnLst>
                                </p:cTn>
                              </p:par>
                              <p:par>
                                <p:cTn id="629" presetID="63" presetClass="path" presetSubtype="0" fill="hold" nodeType="withEffect">
                                  <p:stCondLst>
                                    <p:cond delay="6700"/>
                                  </p:stCondLst>
                                  <p:childTnLst>
                                    <p:animMotion origin="layout" path="M 0.00026 0.00069 L -0.1 -0.35625 " pathEditMode="relative" rAng="0" ptsTypes="AA">
                                      <p:cBhvr>
                                        <p:cTn id="630" dur="1000" fill="hold"/>
                                        <p:tgtEl>
                                          <p:spTgt spid="110"/>
                                        </p:tgtEl>
                                        <p:attrNameLst>
                                          <p:attrName>ppt_x</p:attrName>
                                          <p:attrName>ppt_y</p:attrName>
                                        </p:attrNameLst>
                                      </p:cBhvr>
                                      <p:rCtr x="-50" y="-178"/>
                                    </p:animMotion>
                                  </p:childTnLst>
                                </p:cTn>
                              </p:par>
                              <p:par>
                                <p:cTn id="631" presetID="63" presetClass="path" presetSubtype="0" fill="hold" nodeType="withEffect">
                                  <p:stCondLst>
                                    <p:cond delay="6700"/>
                                  </p:stCondLst>
                                  <p:childTnLst>
                                    <p:animMotion origin="layout" path="M 8.33333E-7 3.33333E-6 L -0.28672 3.33333E-6 " pathEditMode="relative" rAng="0" ptsTypes="AA">
                                      <p:cBhvr>
                                        <p:cTn id="632" dur="1000" fill="hold"/>
                                        <p:tgtEl>
                                          <p:spTgt spid="111"/>
                                        </p:tgtEl>
                                        <p:attrNameLst>
                                          <p:attrName>ppt_x</p:attrName>
                                          <p:attrName>ppt_y</p:attrName>
                                        </p:attrNameLst>
                                      </p:cBhvr>
                                      <p:rCtr x="-143" y="0"/>
                                    </p:animMotion>
                                  </p:childTnLst>
                                </p:cTn>
                              </p:par>
                              <p:par>
                                <p:cTn id="633" presetID="0" presetClass="path" presetSubtype="0" fill="hold" nodeType="withEffect">
                                  <p:stCondLst>
                                    <p:cond delay="6700"/>
                                  </p:stCondLst>
                                  <p:childTnLst>
                                    <p:animMotion origin="layout" path="M -0.00052 -0.00023 L 0.09961 -0.35348 " pathEditMode="relative" rAng="0" ptsTypes="AA">
                                      <p:cBhvr>
                                        <p:cTn id="634" dur="1000" fill="hold"/>
                                        <p:tgtEl>
                                          <p:spTgt spid="112"/>
                                        </p:tgtEl>
                                        <p:attrNameLst>
                                          <p:attrName>ppt_x</p:attrName>
                                          <p:attrName>ppt_y</p:attrName>
                                        </p:attrNameLst>
                                      </p:cBhvr>
                                      <p:rCtr x="50" y="-177"/>
                                    </p:animMotion>
                                  </p:childTnLst>
                                </p:cTn>
                              </p:par>
                              <p:par>
                                <p:cTn id="635" presetID="22" presetClass="entr" presetSubtype="8" fill="hold" nodeType="withEffect">
                                  <p:stCondLst>
                                    <p:cond delay="6700"/>
                                  </p:stCondLst>
                                  <p:childTnLst>
                                    <p:set>
                                      <p:cBhvr>
                                        <p:cTn id="636" dur="1" fill="hold">
                                          <p:stCondLst>
                                            <p:cond delay="0"/>
                                          </p:stCondLst>
                                        </p:cTn>
                                        <p:tgtEl>
                                          <p:spTgt spid="102"/>
                                        </p:tgtEl>
                                        <p:attrNameLst>
                                          <p:attrName>style.visibility</p:attrName>
                                        </p:attrNameLst>
                                      </p:cBhvr>
                                      <p:to>
                                        <p:strVal val="visible"/>
                                      </p:to>
                                    </p:set>
                                    <p:animEffect transition="in" filter="wipe(left)">
                                      <p:cBhvr>
                                        <p:cTn id="637" dur="1000"/>
                                        <p:tgtEl>
                                          <p:spTgt spid="102"/>
                                        </p:tgtEl>
                                      </p:cBhvr>
                                    </p:animEffect>
                                  </p:childTnLst>
                                </p:cTn>
                              </p:par>
                              <p:par>
                                <p:cTn id="638" presetID="22" presetClass="entr" presetSubtype="1" fill="hold" nodeType="withEffect">
                                  <p:stCondLst>
                                    <p:cond delay="6700"/>
                                  </p:stCondLst>
                                  <p:childTnLst>
                                    <p:set>
                                      <p:cBhvr>
                                        <p:cTn id="639" dur="1" fill="hold">
                                          <p:stCondLst>
                                            <p:cond delay="0"/>
                                          </p:stCondLst>
                                        </p:cTn>
                                        <p:tgtEl>
                                          <p:spTgt spid="103"/>
                                        </p:tgtEl>
                                        <p:attrNameLst>
                                          <p:attrName>style.visibility</p:attrName>
                                        </p:attrNameLst>
                                      </p:cBhvr>
                                      <p:to>
                                        <p:strVal val="visible"/>
                                      </p:to>
                                    </p:set>
                                    <p:animEffect transition="in" filter="wipe(up)">
                                      <p:cBhvr>
                                        <p:cTn id="640" dur="500"/>
                                        <p:tgtEl>
                                          <p:spTgt spid="103"/>
                                        </p:tgtEl>
                                      </p:cBhvr>
                                    </p:animEffect>
                                  </p:childTnLst>
                                </p:cTn>
                              </p:par>
                              <p:par>
                                <p:cTn id="641" presetID="22" presetClass="entr" presetSubtype="8" fill="hold" nodeType="withEffect">
                                  <p:stCondLst>
                                    <p:cond delay="7200"/>
                                  </p:stCondLst>
                                  <p:childTnLst>
                                    <p:set>
                                      <p:cBhvr>
                                        <p:cTn id="642" dur="1" fill="hold">
                                          <p:stCondLst>
                                            <p:cond delay="0"/>
                                          </p:stCondLst>
                                        </p:cTn>
                                        <p:tgtEl>
                                          <p:spTgt spid="104"/>
                                        </p:tgtEl>
                                        <p:attrNameLst>
                                          <p:attrName>style.visibility</p:attrName>
                                        </p:attrNameLst>
                                      </p:cBhvr>
                                      <p:to>
                                        <p:strVal val="visible"/>
                                      </p:to>
                                    </p:set>
                                    <p:animEffect transition="in" filter="wipe(left)">
                                      <p:cBhvr>
                                        <p:cTn id="643" dur="500"/>
                                        <p:tgtEl>
                                          <p:spTgt spid="104"/>
                                        </p:tgtEl>
                                      </p:cBhvr>
                                    </p:animEffect>
                                  </p:childTnLst>
                                </p:cTn>
                              </p:par>
                              <p:par>
                                <p:cTn id="644" presetID="22" presetClass="entr" presetSubtype="2" fill="hold" nodeType="withEffect">
                                  <p:stCondLst>
                                    <p:cond delay="6700"/>
                                  </p:stCondLst>
                                  <p:childTnLst>
                                    <p:set>
                                      <p:cBhvr>
                                        <p:cTn id="645" dur="1" fill="hold">
                                          <p:stCondLst>
                                            <p:cond delay="0"/>
                                          </p:stCondLst>
                                        </p:cTn>
                                        <p:tgtEl>
                                          <p:spTgt spid="105"/>
                                        </p:tgtEl>
                                        <p:attrNameLst>
                                          <p:attrName>style.visibility</p:attrName>
                                        </p:attrNameLst>
                                      </p:cBhvr>
                                      <p:to>
                                        <p:strVal val="visible"/>
                                      </p:to>
                                    </p:set>
                                    <p:animEffect transition="in" filter="wipe(right)">
                                      <p:cBhvr>
                                        <p:cTn id="646" dur="1000"/>
                                        <p:tgtEl>
                                          <p:spTgt spid="105"/>
                                        </p:tgtEl>
                                      </p:cBhvr>
                                    </p:animEffect>
                                  </p:childTnLst>
                                </p:cTn>
                              </p:par>
                              <p:par>
                                <p:cTn id="647" presetID="22" presetClass="entr" presetSubtype="4" fill="hold" nodeType="withEffect">
                                  <p:stCondLst>
                                    <p:cond delay="6700"/>
                                  </p:stCondLst>
                                  <p:childTnLst>
                                    <p:set>
                                      <p:cBhvr>
                                        <p:cTn id="648" dur="1" fill="hold">
                                          <p:stCondLst>
                                            <p:cond delay="0"/>
                                          </p:stCondLst>
                                        </p:cTn>
                                        <p:tgtEl>
                                          <p:spTgt spid="106"/>
                                        </p:tgtEl>
                                        <p:attrNameLst>
                                          <p:attrName>style.visibility</p:attrName>
                                        </p:attrNameLst>
                                      </p:cBhvr>
                                      <p:to>
                                        <p:strVal val="visible"/>
                                      </p:to>
                                    </p:set>
                                    <p:animEffect transition="in" filter="wipe(down)">
                                      <p:cBhvr>
                                        <p:cTn id="649" dur="1000"/>
                                        <p:tgtEl>
                                          <p:spTgt spid="106"/>
                                        </p:tgtEl>
                                      </p:cBhvr>
                                    </p:animEffect>
                                  </p:childTnLst>
                                </p:cTn>
                              </p:par>
                              <p:par>
                                <p:cTn id="650" presetID="22" presetClass="entr" presetSubtype="4" fill="hold" nodeType="withEffect">
                                  <p:stCondLst>
                                    <p:cond delay="6700"/>
                                  </p:stCondLst>
                                  <p:childTnLst>
                                    <p:set>
                                      <p:cBhvr>
                                        <p:cTn id="651" dur="1" fill="hold">
                                          <p:stCondLst>
                                            <p:cond delay="0"/>
                                          </p:stCondLst>
                                        </p:cTn>
                                        <p:tgtEl>
                                          <p:spTgt spid="107"/>
                                        </p:tgtEl>
                                        <p:attrNameLst>
                                          <p:attrName>style.visibility</p:attrName>
                                        </p:attrNameLst>
                                      </p:cBhvr>
                                      <p:to>
                                        <p:strVal val="visible"/>
                                      </p:to>
                                    </p:set>
                                    <p:animEffect transition="in" filter="wipe(down)">
                                      <p:cBhvr>
                                        <p:cTn id="652" dur="1000"/>
                                        <p:tgtEl>
                                          <p:spTgt spid="107"/>
                                        </p:tgtEl>
                                      </p:cBhvr>
                                    </p:animEffect>
                                  </p:childTnLst>
                                </p:cTn>
                              </p:par>
                              <p:par>
                                <p:cTn id="653" presetID="6" presetClass="emph" presetSubtype="0" fill="hold" nodeType="withEffect">
                                  <p:stCondLst>
                                    <p:cond delay="7300"/>
                                  </p:stCondLst>
                                  <p:childTnLst>
                                    <p:animScale>
                                      <p:cBhvr>
                                        <p:cTn id="654" dur="400" fill="hold"/>
                                        <p:tgtEl>
                                          <p:spTgt spid="108"/>
                                        </p:tgtEl>
                                      </p:cBhvr>
                                      <p:by x="0" y="0"/>
                                    </p:animScale>
                                  </p:childTnLst>
                                </p:cTn>
                              </p:par>
                              <p:par>
                                <p:cTn id="655" presetID="6" presetClass="emph" presetSubtype="0" fill="hold" nodeType="withEffect">
                                  <p:stCondLst>
                                    <p:cond delay="7300"/>
                                  </p:stCondLst>
                                  <p:childTnLst>
                                    <p:animScale>
                                      <p:cBhvr>
                                        <p:cTn id="656" dur="400" fill="hold"/>
                                        <p:tgtEl>
                                          <p:spTgt spid="109"/>
                                        </p:tgtEl>
                                      </p:cBhvr>
                                      <p:by x="0" y="0"/>
                                    </p:animScale>
                                  </p:childTnLst>
                                </p:cTn>
                              </p:par>
                              <p:par>
                                <p:cTn id="657" presetID="6" presetClass="emph" presetSubtype="0" fill="hold" nodeType="withEffect">
                                  <p:stCondLst>
                                    <p:cond delay="7300"/>
                                  </p:stCondLst>
                                  <p:childTnLst>
                                    <p:animScale>
                                      <p:cBhvr>
                                        <p:cTn id="658" dur="400" fill="hold"/>
                                        <p:tgtEl>
                                          <p:spTgt spid="110"/>
                                        </p:tgtEl>
                                      </p:cBhvr>
                                      <p:by x="0" y="0"/>
                                    </p:animScale>
                                  </p:childTnLst>
                                </p:cTn>
                              </p:par>
                              <p:par>
                                <p:cTn id="659" presetID="6" presetClass="emph" presetSubtype="0" fill="hold" nodeType="withEffect">
                                  <p:stCondLst>
                                    <p:cond delay="7300"/>
                                  </p:stCondLst>
                                  <p:childTnLst>
                                    <p:animScale>
                                      <p:cBhvr>
                                        <p:cTn id="660" dur="400" fill="hold"/>
                                        <p:tgtEl>
                                          <p:spTgt spid="111"/>
                                        </p:tgtEl>
                                      </p:cBhvr>
                                      <p:by x="0" y="0"/>
                                    </p:animScale>
                                  </p:childTnLst>
                                </p:cTn>
                              </p:par>
                              <p:par>
                                <p:cTn id="661" presetID="6" presetClass="emph" presetSubtype="0" fill="hold" nodeType="withEffect">
                                  <p:stCondLst>
                                    <p:cond delay="7300"/>
                                  </p:stCondLst>
                                  <p:childTnLst>
                                    <p:animScale>
                                      <p:cBhvr>
                                        <p:cTn id="662" dur="400" fill="hold"/>
                                        <p:tgtEl>
                                          <p:spTgt spid="112"/>
                                        </p:tgtEl>
                                      </p:cBhvr>
                                      <p:by x="0" y="0"/>
                                    </p:animScale>
                                  </p:childTnLst>
                                </p:cTn>
                              </p:par>
                              <p:par>
                                <p:cTn id="663" presetID="1" presetClass="exit" presetSubtype="0" fill="hold" nodeType="withEffect">
                                  <p:stCondLst>
                                    <p:cond delay="7700"/>
                                  </p:stCondLst>
                                  <p:childTnLst>
                                    <p:set>
                                      <p:cBhvr>
                                        <p:cTn id="664" dur="1" fill="hold">
                                          <p:stCondLst>
                                            <p:cond delay="0"/>
                                          </p:stCondLst>
                                        </p:cTn>
                                        <p:tgtEl>
                                          <p:spTgt spid="102"/>
                                        </p:tgtEl>
                                        <p:attrNameLst>
                                          <p:attrName>style.visibility</p:attrName>
                                        </p:attrNameLst>
                                      </p:cBhvr>
                                      <p:to>
                                        <p:strVal val="hidden"/>
                                      </p:to>
                                    </p:set>
                                  </p:childTnLst>
                                </p:cTn>
                              </p:par>
                              <p:par>
                                <p:cTn id="665" presetID="1" presetClass="exit" presetSubtype="0" fill="hold" nodeType="withEffect">
                                  <p:stCondLst>
                                    <p:cond delay="7700"/>
                                  </p:stCondLst>
                                  <p:childTnLst>
                                    <p:set>
                                      <p:cBhvr>
                                        <p:cTn id="666" dur="1" fill="hold">
                                          <p:stCondLst>
                                            <p:cond delay="0"/>
                                          </p:stCondLst>
                                        </p:cTn>
                                        <p:tgtEl>
                                          <p:spTgt spid="103"/>
                                        </p:tgtEl>
                                        <p:attrNameLst>
                                          <p:attrName>style.visibility</p:attrName>
                                        </p:attrNameLst>
                                      </p:cBhvr>
                                      <p:to>
                                        <p:strVal val="hidden"/>
                                      </p:to>
                                    </p:set>
                                  </p:childTnLst>
                                </p:cTn>
                              </p:par>
                              <p:par>
                                <p:cTn id="667" presetID="1" presetClass="exit" presetSubtype="0" fill="hold" nodeType="withEffect">
                                  <p:stCondLst>
                                    <p:cond delay="7700"/>
                                  </p:stCondLst>
                                  <p:childTnLst>
                                    <p:set>
                                      <p:cBhvr>
                                        <p:cTn id="668" dur="1" fill="hold">
                                          <p:stCondLst>
                                            <p:cond delay="0"/>
                                          </p:stCondLst>
                                        </p:cTn>
                                        <p:tgtEl>
                                          <p:spTgt spid="104"/>
                                        </p:tgtEl>
                                        <p:attrNameLst>
                                          <p:attrName>style.visibility</p:attrName>
                                        </p:attrNameLst>
                                      </p:cBhvr>
                                      <p:to>
                                        <p:strVal val="hidden"/>
                                      </p:to>
                                    </p:set>
                                  </p:childTnLst>
                                </p:cTn>
                              </p:par>
                              <p:par>
                                <p:cTn id="669" presetID="1" presetClass="exit" presetSubtype="0" fill="hold" nodeType="withEffect">
                                  <p:stCondLst>
                                    <p:cond delay="7700"/>
                                  </p:stCondLst>
                                  <p:childTnLst>
                                    <p:set>
                                      <p:cBhvr>
                                        <p:cTn id="670" dur="1" fill="hold">
                                          <p:stCondLst>
                                            <p:cond delay="0"/>
                                          </p:stCondLst>
                                        </p:cTn>
                                        <p:tgtEl>
                                          <p:spTgt spid="105"/>
                                        </p:tgtEl>
                                        <p:attrNameLst>
                                          <p:attrName>style.visibility</p:attrName>
                                        </p:attrNameLst>
                                      </p:cBhvr>
                                      <p:to>
                                        <p:strVal val="hidden"/>
                                      </p:to>
                                    </p:set>
                                  </p:childTnLst>
                                </p:cTn>
                              </p:par>
                              <p:par>
                                <p:cTn id="671" presetID="1" presetClass="exit" presetSubtype="0" fill="hold" nodeType="withEffect">
                                  <p:stCondLst>
                                    <p:cond delay="7700"/>
                                  </p:stCondLst>
                                  <p:childTnLst>
                                    <p:set>
                                      <p:cBhvr>
                                        <p:cTn id="672" dur="1" fill="hold">
                                          <p:stCondLst>
                                            <p:cond delay="0"/>
                                          </p:stCondLst>
                                        </p:cTn>
                                        <p:tgtEl>
                                          <p:spTgt spid="106"/>
                                        </p:tgtEl>
                                        <p:attrNameLst>
                                          <p:attrName>style.visibility</p:attrName>
                                        </p:attrNameLst>
                                      </p:cBhvr>
                                      <p:to>
                                        <p:strVal val="hidden"/>
                                      </p:to>
                                    </p:set>
                                  </p:childTnLst>
                                </p:cTn>
                              </p:par>
                              <p:par>
                                <p:cTn id="673" presetID="1" presetClass="exit" presetSubtype="0" fill="hold" nodeType="withEffect">
                                  <p:stCondLst>
                                    <p:cond delay="7700"/>
                                  </p:stCondLst>
                                  <p:childTnLst>
                                    <p:set>
                                      <p:cBhvr>
                                        <p:cTn id="674" dur="1" fill="hold">
                                          <p:stCondLst>
                                            <p:cond delay="0"/>
                                          </p:stCondLst>
                                        </p:cTn>
                                        <p:tgtEl>
                                          <p:spTgt spid="107"/>
                                        </p:tgtEl>
                                        <p:attrNameLst>
                                          <p:attrName>style.visibility</p:attrName>
                                        </p:attrNameLst>
                                      </p:cBhvr>
                                      <p:to>
                                        <p:strVal val="hidden"/>
                                      </p:to>
                                    </p:set>
                                  </p:childTnLst>
                                </p:cTn>
                              </p:par>
                              <p:par>
                                <p:cTn id="675" presetID="1" presetClass="entr" presetSubtype="0" fill="hold" nodeType="withEffect">
                                  <p:stCondLst>
                                    <p:cond delay="7700"/>
                                  </p:stCondLst>
                                  <p:childTnLst>
                                    <p:set>
                                      <p:cBhvr>
                                        <p:cTn id="676" dur="1" fill="hold">
                                          <p:stCondLst>
                                            <p:cond delay="0"/>
                                          </p:stCondLst>
                                        </p:cTn>
                                        <p:tgtEl>
                                          <p:spTgt spid="113"/>
                                        </p:tgtEl>
                                        <p:attrNameLst>
                                          <p:attrName>style.visibility</p:attrName>
                                        </p:attrNameLst>
                                      </p:cBhvr>
                                      <p:to>
                                        <p:strVal val="visible"/>
                                      </p:to>
                                    </p:set>
                                  </p:childTnLst>
                                </p:cTn>
                              </p:par>
                              <p:par>
                                <p:cTn id="677" presetID="6" presetClass="emph" presetSubtype="0" accel="50000" fill="hold" nodeType="withEffect">
                                  <p:stCondLst>
                                    <p:cond delay="7700"/>
                                  </p:stCondLst>
                                  <p:childTnLst>
                                    <p:animScale>
                                      <p:cBhvr>
                                        <p:cTn id="678" dur="2000" fill="hold"/>
                                        <p:tgtEl>
                                          <p:spTgt spid="113"/>
                                        </p:tgtEl>
                                      </p:cBhvr>
                                      <p:by x="250000" y="250000"/>
                                    </p:animScale>
                                  </p:childTnLst>
                                </p:cTn>
                              </p:par>
                              <p:par>
                                <p:cTn id="679" presetID="10" presetClass="exit" presetSubtype="0" fill="hold" nodeType="withEffect">
                                  <p:stCondLst>
                                    <p:cond delay="7700"/>
                                  </p:stCondLst>
                                  <p:childTnLst>
                                    <p:animEffect transition="out" filter="fade">
                                      <p:cBhvr>
                                        <p:cTn id="680" dur="2000"/>
                                        <p:tgtEl>
                                          <p:spTgt spid="113"/>
                                        </p:tgtEl>
                                      </p:cBhvr>
                                    </p:animEffect>
                                    <p:set>
                                      <p:cBhvr>
                                        <p:cTn id="681" dur="1" fill="hold">
                                          <p:stCondLst>
                                            <p:cond delay="1999"/>
                                          </p:stCondLst>
                                        </p:cTn>
                                        <p:tgtEl>
                                          <p:spTgt spid="113"/>
                                        </p:tgtEl>
                                        <p:attrNameLst>
                                          <p:attrName>style.visibility</p:attrName>
                                        </p:attrNameLst>
                                      </p:cBhvr>
                                      <p:to>
                                        <p:strVal val="hidden"/>
                                      </p:to>
                                    </p:set>
                                  </p:childTnLst>
                                </p:cTn>
                              </p:par>
                              <p:par>
                                <p:cTn id="682" presetID="23" presetClass="entr" presetSubtype="16" fill="hold" nodeType="withEffect">
                                  <p:stCondLst>
                                    <p:cond delay="6100"/>
                                  </p:stCondLst>
                                  <p:childTnLst>
                                    <p:set>
                                      <p:cBhvr>
                                        <p:cTn id="683" dur="1" fill="hold">
                                          <p:stCondLst>
                                            <p:cond delay="0"/>
                                          </p:stCondLst>
                                        </p:cTn>
                                        <p:tgtEl>
                                          <p:spTgt spid="122"/>
                                        </p:tgtEl>
                                        <p:attrNameLst>
                                          <p:attrName>style.visibility</p:attrName>
                                        </p:attrNameLst>
                                      </p:cBhvr>
                                      <p:to>
                                        <p:strVal val="visible"/>
                                      </p:to>
                                    </p:set>
                                    <p:anim calcmode="lin" valueType="num">
                                      <p:cBhvr>
                                        <p:cTn id="684" dur="200" fill="hold"/>
                                        <p:tgtEl>
                                          <p:spTgt spid="122"/>
                                        </p:tgtEl>
                                        <p:attrNameLst>
                                          <p:attrName>ppt_w</p:attrName>
                                        </p:attrNameLst>
                                      </p:cBhvr>
                                      <p:tavLst>
                                        <p:tav tm="0">
                                          <p:val>
                                            <p:fltVal val="0"/>
                                          </p:val>
                                        </p:tav>
                                        <p:tav tm="100000">
                                          <p:val>
                                            <p:strVal val="#ppt_w"/>
                                          </p:val>
                                        </p:tav>
                                      </p:tavLst>
                                    </p:anim>
                                    <p:anim calcmode="lin" valueType="num">
                                      <p:cBhvr>
                                        <p:cTn id="685" dur="200" fill="hold"/>
                                        <p:tgtEl>
                                          <p:spTgt spid="122"/>
                                        </p:tgtEl>
                                        <p:attrNameLst>
                                          <p:attrName>ppt_h</p:attrName>
                                        </p:attrNameLst>
                                      </p:cBhvr>
                                      <p:tavLst>
                                        <p:tav tm="0">
                                          <p:val>
                                            <p:fltVal val="0"/>
                                          </p:val>
                                        </p:tav>
                                        <p:tav tm="100000">
                                          <p:val>
                                            <p:strVal val="#ppt_h"/>
                                          </p:val>
                                        </p:tav>
                                      </p:tavLst>
                                    </p:anim>
                                  </p:childTnLst>
                                </p:cTn>
                              </p:par>
                              <p:par>
                                <p:cTn id="686" presetID="23" presetClass="entr" presetSubtype="16" fill="hold" nodeType="withEffect">
                                  <p:stCondLst>
                                    <p:cond delay="6100"/>
                                  </p:stCondLst>
                                  <p:childTnLst>
                                    <p:set>
                                      <p:cBhvr>
                                        <p:cTn id="687" dur="1" fill="hold">
                                          <p:stCondLst>
                                            <p:cond delay="0"/>
                                          </p:stCondLst>
                                        </p:cTn>
                                        <p:tgtEl>
                                          <p:spTgt spid="123"/>
                                        </p:tgtEl>
                                        <p:attrNameLst>
                                          <p:attrName>style.visibility</p:attrName>
                                        </p:attrNameLst>
                                      </p:cBhvr>
                                      <p:to>
                                        <p:strVal val="visible"/>
                                      </p:to>
                                    </p:set>
                                    <p:anim calcmode="lin" valueType="num">
                                      <p:cBhvr>
                                        <p:cTn id="688" dur="200" fill="hold"/>
                                        <p:tgtEl>
                                          <p:spTgt spid="123"/>
                                        </p:tgtEl>
                                        <p:attrNameLst>
                                          <p:attrName>ppt_w</p:attrName>
                                        </p:attrNameLst>
                                      </p:cBhvr>
                                      <p:tavLst>
                                        <p:tav tm="0">
                                          <p:val>
                                            <p:fltVal val="0"/>
                                          </p:val>
                                        </p:tav>
                                        <p:tav tm="100000">
                                          <p:val>
                                            <p:strVal val="#ppt_w"/>
                                          </p:val>
                                        </p:tav>
                                      </p:tavLst>
                                    </p:anim>
                                    <p:anim calcmode="lin" valueType="num">
                                      <p:cBhvr>
                                        <p:cTn id="689" dur="200" fill="hold"/>
                                        <p:tgtEl>
                                          <p:spTgt spid="123"/>
                                        </p:tgtEl>
                                        <p:attrNameLst>
                                          <p:attrName>ppt_h</p:attrName>
                                        </p:attrNameLst>
                                      </p:cBhvr>
                                      <p:tavLst>
                                        <p:tav tm="0">
                                          <p:val>
                                            <p:fltVal val="0"/>
                                          </p:val>
                                        </p:tav>
                                        <p:tav tm="100000">
                                          <p:val>
                                            <p:strVal val="#ppt_h"/>
                                          </p:val>
                                        </p:tav>
                                      </p:tavLst>
                                    </p:anim>
                                  </p:childTnLst>
                                </p:cTn>
                              </p:par>
                              <p:par>
                                <p:cTn id="690" presetID="23" presetClass="entr" presetSubtype="16" fill="hold" nodeType="withEffect">
                                  <p:stCondLst>
                                    <p:cond delay="6100"/>
                                  </p:stCondLst>
                                  <p:childTnLst>
                                    <p:set>
                                      <p:cBhvr>
                                        <p:cTn id="691" dur="1" fill="hold">
                                          <p:stCondLst>
                                            <p:cond delay="0"/>
                                          </p:stCondLst>
                                        </p:cTn>
                                        <p:tgtEl>
                                          <p:spTgt spid="124"/>
                                        </p:tgtEl>
                                        <p:attrNameLst>
                                          <p:attrName>style.visibility</p:attrName>
                                        </p:attrNameLst>
                                      </p:cBhvr>
                                      <p:to>
                                        <p:strVal val="visible"/>
                                      </p:to>
                                    </p:set>
                                    <p:anim calcmode="lin" valueType="num">
                                      <p:cBhvr>
                                        <p:cTn id="692" dur="200" fill="hold"/>
                                        <p:tgtEl>
                                          <p:spTgt spid="124"/>
                                        </p:tgtEl>
                                        <p:attrNameLst>
                                          <p:attrName>ppt_w</p:attrName>
                                        </p:attrNameLst>
                                      </p:cBhvr>
                                      <p:tavLst>
                                        <p:tav tm="0">
                                          <p:val>
                                            <p:fltVal val="0"/>
                                          </p:val>
                                        </p:tav>
                                        <p:tav tm="100000">
                                          <p:val>
                                            <p:strVal val="#ppt_w"/>
                                          </p:val>
                                        </p:tav>
                                      </p:tavLst>
                                    </p:anim>
                                    <p:anim calcmode="lin" valueType="num">
                                      <p:cBhvr>
                                        <p:cTn id="693" dur="200" fill="hold"/>
                                        <p:tgtEl>
                                          <p:spTgt spid="124"/>
                                        </p:tgtEl>
                                        <p:attrNameLst>
                                          <p:attrName>ppt_h</p:attrName>
                                        </p:attrNameLst>
                                      </p:cBhvr>
                                      <p:tavLst>
                                        <p:tav tm="0">
                                          <p:val>
                                            <p:fltVal val="0"/>
                                          </p:val>
                                        </p:tav>
                                        <p:tav tm="100000">
                                          <p:val>
                                            <p:strVal val="#ppt_h"/>
                                          </p:val>
                                        </p:tav>
                                      </p:tavLst>
                                    </p:anim>
                                  </p:childTnLst>
                                </p:cTn>
                              </p:par>
                              <p:par>
                                <p:cTn id="694" presetID="63" presetClass="path" presetSubtype="0" fill="hold" nodeType="withEffect">
                                  <p:stCondLst>
                                    <p:cond delay="7100"/>
                                  </p:stCondLst>
                                  <p:childTnLst>
                                    <p:animMotion origin="layout" path="M 0 2.22222E-6 L 0.1431 -0.25371 " pathEditMode="relative" rAng="0" ptsTypes="AA">
                                      <p:cBhvr>
                                        <p:cTn id="695" dur="300" fill="hold"/>
                                        <p:tgtEl>
                                          <p:spTgt spid="122"/>
                                        </p:tgtEl>
                                        <p:attrNameLst>
                                          <p:attrName>ppt_x</p:attrName>
                                          <p:attrName>ppt_y</p:attrName>
                                        </p:attrNameLst>
                                      </p:cBhvr>
                                      <p:rCtr x="71" y="-127"/>
                                    </p:animMotion>
                                  </p:childTnLst>
                                </p:cTn>
                              </p:par>
                              <p:par>
                                <p:cTn id="696" presetID="22" presetClass="entr" presetSubtype="8" fill="hold" nodeType="withEffect">
                                  <p:stCondLst>
                                    <p:cond delay="7100"/>
                                  </p:stCondLst>
                                  <p:childTnLst>
                                    <p:set>
                                      <p:cBhvr>
                                        <p:cTn id="697" dur="1" fill="hold">
                                          <p:stCondLst>
                                            <p:cond delay="0"/>
                                          </p:stCondLst>
                                        </p:cTn>
                                        <p:tgtEl>
                                          <p:spTgt spid="115"/>
                                        </p:tgtEl>
                                        <p:attrNameLst>
                                          <p:attrName>style.visibility</p:attrName>
                                        </p:attrNameLst>
                                      </p:cBhvr>
                                      <p:to>
                                        <p:strVal val="visible"/>
                                      </p:to>
                                    </p:set>
                                    <p:animEffect transition="in" filter="wipe(left)">
                                      <p:cBhvr>
                                        <p:cTn id="698" dur="300"/>
                                        <p:tgtEl>
                                          <p:spTgt spid="115"/>
                                        </p:tgtEl>
                                      </p:cBhvr>
                                    </p:animEffect>
                                  </p:childTnLst>
                                </p:cTn>
                              </p:par>
                              <p:par>
                                <p:cTn id="699" presetID="63" presetClass="path" presetSubtype="0" fill="hold" nodeType="withEffect">
                                  <p:stCondLst>
                                    <p:cond delay="7400"/>
                                  </p:stCondLst>
                                  <p:childTnLst>
                                    <p:animMotion origin="layout" path="M 0.1431 -0.25371 L 0.3444 -0.25371 " pathEditMode="relative" rAng="0" ptsTypes="AA">
                                      <p:cBhvr>
                                        <p:cTn id="700" dur="300" fill="hold"/>
                                        <p:tgtEl>
                                          <p:spTgt spid="122"/>
                                        </p:tgtEl>
                                        <p:attrNameLst>
                                          <p:attrName>ppt_x</p:attrName>
                                          <p:attrName>ppt_y</p:attrName>
                                        </p:attrNameLst>
                                      </p:cBhvr>
                                      <p:rCtr x="101" y="0"/>
                                    </p:animMotion>
                                  </p:childTnLst>
                                </p:cTn>
                              </p:par>
                              <p:par>
                                <p:cTn id="701" presetID="22" presetClass="entr" presetSubtype="8" fill="hold" nodeType="withEffect">
                                  <p:stCondLst>
                                    <p:cond delay="7400"/>
                                  </p:stCondLst>
                                  <p:childTnLst>
                                    <p:set>
                                      <p:cBhvr>
                                        <p:cTn id="702" dur="1" fill="hold">
                                          <p:stCondLst>
                                            <p:cond delay="0"/>
                                          </p:stCondLst>
                                        </p:cTn>
                                        <p:tgtEl>
                                          <p:spTgt spid="116"/>
                                        </p:tgtEl>
                                        <p:attrNameLst>
                                          <p:attrName>style.visibility</p:attrName>
                                        </p:attrNameLst>
                                      </p:cBhvr>
                                      <p:to>
                                        <p:strVal val="visible"/>
                                      </p:to>
                                    </p:set>
                                    <p:animEffect transition="in" filter="wipe(left)">
                                      <p:cBhvr>
                                        <p:cTn id="703" dur="300"/>
                                        <p:tgtEl>
                                          <p:spTgt spid="116"/>
                                        </p:tgtEl>
                                      </p:cBhvr>
                                    </p:animEffect>
                                  </p:childTnLst>
                                </p:cTn>
                              </p:par>
                              <p:par>
                                <p:cTn id="704" presetID="42" presetClass="path" presetSubtype="0" fill="hold" nodeType="withEffect">
                                  <p:stCondLst>
                                    <p:cond delay="7700"/>
                                  </p:stCondLst>
                                  <p:childTnLst>
                                    <p:animMotion origin="layout" path="M 0.3444 -0.25371 L 0.48633 -0.0007 " pathEditMode="relative" rAng="0" ptsTypes="AA">
                                      <p:cBhvr>
                                        <p:cTn id="705" dur="300" fill="hold"/>
                                        <p:tgtEl>
                                          <p:spTgt spid="122"/>
                                        </p:tgtEl>
                                        <p:attrNameLst>
                                          <p:attrName>ppt_x</p:attrName>
                                          <p:attrName>ppt_y</p:attrName>
                                        </p:attrNameLst>
                                      </p:cBhvr>
                                      <p:rCtr x="71" y="126"/>
                                    </p:animMotion>
                                  </p:childTnLst>
                                </p:cTn>
                              </p:par>
                              <p:par>
                                <p:cTn id="706" presetID="22" presetClass="entr" presetSubtype="8" fill="hold" nodeType="withEffect">
                                  <p:stCondLst>
                                    <p:cond delay="7700"/>
                                  </p:stCondLst>
                                  <p:childTnLst>
                                    <p:set>
                                      <p:cBhvr>
                                        <p:cTn id="707" dur="1" fill="hold">
                                          <p:stCondLst>
                                            <p:cond delay="0"/>
                                          </p:stCondLst>
                                        </p:cTn>
                                        <p:tgtEl>
                                          <p:spTgt spid="121"/>
                                        </p:tgtEl>
                                        <p:attrNameLst>
                                          <p:attrName>style.visibility</p:attrName>
                                        </p:attrNameLst>
                                      </p:cBhvr>
                                      <p:to>
                                        <p:strVal val="visible"/>
                                      </p:to>
                                    </p:set>
                                    <p:animEffect transition="in" filter="wipe(left)">
                                      <p:cBhvr>
                                        <p:cTn id="708" dur="300"/>
                                        <p:tgtEl>
                                          <p:spTgt spid="121"/>
                                        </p:tgtEl>
                                      </p:cBhvr>
                                    </p:animEffect>
                                  </p:childTnLst>
                                </p:cTn>
                              </p:par>
                              <p:par>
                                <p:cTn id="709" presetID="42" presetClass="path" presetSubtype="0" fill="hold" nodeType="withEffect">
                                  <p:stCondLst>
                                    <p:cond delay="8000"/>
                                  </p:stCondLst>
                                  <p:childTnLst>
                                    <p:animMotion origin="layout" path="M 0.48633 -0.0007 L 0.48633 0.35764 " pathEditMode="relative" rAng="0" ptsTypes="AA">
                                      <p:cBhvr>
                                        <p:cTn id="710" dur="300" fill="hold"/>
                                        <p:tgtEl>
                                          <p:spTgt spid="122"/>
                                        </p:tgtEl>
                                        <p:attrNameLst>
                                          <p:attrName>ppt_x</p:attrName>
                                          <p:attrName>ppt_y</p:attrName>
                                        </p:attrNameLst>
                                      </p:cBhvr>
                                      <p:rCtr x="0" y="179"/>
                                    </p:animMotion>
                                  </p:childTnLst>
                                </p:cTn>
                              </p:par>
                              <p:par>
                                <p:cTn id="711" presetID="22" presetClass="entr" presetSubtype="1" fill="hold" nodeType="withEffect">
                                  <p:stCondLst>
                                    <p:cond delay="8000"/>
                                  </p:stCondLst>
                                  <p:childTnLst>
                                    <p:set>
                                      <p:cBhvr>
                                        <p:cTn id="712" dur="1" fill="hold">
                                          <p:stCondLst>
                                            <p:cond delay="0"/>
                                          </p:stCondLst>
                                        </p:cTn>
                                        <p:tgtEl>
                                          <p:spTgt spid="120"/>
                                        </p:tgtEl>
                                        <p:attrNameLst>
                                          <p:attrName>style.visibility</p:attrName>
                                        </p:attrNameLst>
                                      </p:cBhvr>
                                      <p:to>
                                        <p:strVal val="visible"/>
                                      </p:to>
                                    </p:set>
                                    <p:animEffect transition="in" filter="wipe(up)">
                                      <p:cBhvr>
                                        <p:cTn id="713" dur="300"/>
                                        <p:tgtEl>
                                          <p:spTgt spid="120"/>
                                        </p:tgtEl>
                                      </p:cBhvr>
                                    </p:animEffect>
                                  </p:childTnLst>
                                </p:cTn>
                              </p:par>
                              <p:par>
                                <p:cTn id="714" presetID="42" presetClass="path" presetSubtype="0" fill="hold" nodeType="withEffect">
                                  <p:stCondLst>
                                    <p:cond delay="7100"/>
                                  </p:stCondLst>
                                  <p:childTnLst>
                                    <p:animMotion origin="layout" path="M 0 2.22222E-6 L 0 0.35741 " pathEditMode="relative" rAng="0" ptsTypes="AA">
                                      <p:cBhvr>
                                        <p:cTn id="715" dur="600" fill="hold"/>
                                        <p:tgtEl>
                                          <p:spTgt spid="123"/>
                                        </p:tgtEl>
                                        <p:attrNameLst>
                                          <p:attrName>ppt_x</p:attrName>
                                          <p:attrName>ppt_y</p:attrName>
                                        </p:attrNameLst>
                                      </p:cBhvr>
                                      <p:rCtr x="0" y="179"/>
                                    </p:animMotion>
                                  </p:childTnLst>
                                </p:cTn>
                              </p:par>
                              <p:par>
                                <p:cTn id="716" presetID="22" presetClass="entr" presetSubtype="1" fill="hold" nodeType="withEffect">
                                  <p:stCondLst>
                                    <p:cond delay="7100"/>
                                  </p:stCondLst>
                                  <p:childTnLst>
                                    <p:set>
                                      <p:cBhvr>
                                        <p:cTn id="717" dur="1" fill="hold">
                                          <p:stCondLst>
                                            <p:cond delay="0"/>
                                          </p:stCondLst>
                                        </p:cTn>
                                        <p:tgtEl>
                                          <p:spTgt spid="114"/>
                                        </p:tgtEl>
                                        <p:attrNameLst>
                                          <p:attrName>style.visibility</p:attrName>
                                        </p:attrNameLst>
                                      </p:cBhvr>
                                      <p:to>
                                        <p:strVal val="visible"/>
                                      </p:to>
                                    </p:set>
                                    <p:animEffect transition="in" filter="wipe(up)">
                                      <p:cBhvr>
                                        <p:cTn id="718" dur="600"/>
                                        <p:tgtEl>
                                          <p:spTgt spid="114"/>
                                        </p:tgtEl>
                                      </p:cBhvr>
                                    </p:animEffect>
                                  </p:childTnLst>
                                </p:cTn>
                              </p:par>
                              <p:par>
                                <p:cTn id="719" presetID="63" presetClass="path" presetSubtype="0" fill="hold" nodeType="withEffect">
                                  <p:stCondLst>
                                    <p:cond delay="7700"/>
                                  </p:stCondLst>
                                  <p:childTnLst>
                                    <p:animMotion origin="layout" path="M 0 0.35741 L 0.14193 0.61018 " pathEditMode="relative" rAng="0" ptsTypes="AA">
                                      <p:cBhvr>
                                        <p:cTn id="720" dur="600" fill="hold"/>
                                        <p:tgtEl>
                                          <p:spTgt spid="123"/>
                                        </p:tgtEl>
                                        <p:attrNameLst>
                                          <p:attrName>ppt_x</p:attrName>
                                          <p:attrName>ppt_y</p:attrName>
                                        </p:attrNameLst>
                                      </p:cBhvr>
                                      <p:rCtr x="71" y="126"/>
                                    </p:animMotion>
                                  </p:childTnLst>
                                </p:cTn>
                              </p:par>
                              <p:par>
                                <p:cTn id="721" presetID="22" presetClass="entr" presetSubtype="8" fill="hold" nodeType="withEffect">
                                  <p:stCondLst>
                                    <p:cond delay="7700"/>
                                  </p:stCondLst>
                                  <p:childTnLst>
                                    <p:set>
                                      <p:cBhvr>
                                        <p:cTn id="722" dur="1" fill="hold">
                                          <p:stCondLst>
                                            <p:cond delay="0"/>
                                          </p:stCondLst>
                                        </p:cTn>
                                        <p:tgtEl>
                                          <p:spTgt spid="117"/>
                                        </p:tgtEl>
                                        <p:attrNameLst>
                                          <p:attrName>style.visibility</p:attrName>
                                        </p:attrNameLst>
                                      </p:cBhvr>
                                      <p:to>
                                        <p:strVal val="visible"/>
                                      </p:to>
                                    </p:set>
                                    <p:animEffect transition="in" filter="wipe(left)">
                                      <p:cBhvr>
                                        <p:cTn id="723" dur="600"/>
                                        <p:tgtEl>
                                          <p:spTgt spid="117"/>
                                        </p:tgtEl>
                                      </p:cBhvr>
                                    </p:animEffect>
                                  </p:childTnLst>
                                </p:cTn>
                              </p:par>
                              <p:par>
                                <p:cTn id="724" presetID="42" presetClass="path" presetSubtype="0" fill="hold" nodeType="withEffect">
                                  <p:stCondLst>
                                    <p:cond delay="7100"/>
                                  </p:stCondLst>
                                  <p:childTnLst>
                                    <p:animMotion origin="layout" path="M 2.08333E-6 0.0007 L -0.1418 0.25347 " pathEditMode="relative" rAng="0" ptsTypes="AA">
                                      <p:cBhvr>
                                        <p:cTn id="725" dur="600" fill="hold"/>
                                        <p:tgtEl>
                                          <p:spTgt spid="124"/>
                                        </p:tgtEl>
                                        <p:attrNameLst>
                                          <p:attrName>ppt_x</p:attrName>
                                          <p:attrName>ppt_y</p:attrName>
                                        </p:attrNameLst>
                                      </p:cBhvr>
                                      <p:rCtr x="-71" y="126"/>
                                    </p:animMotion>
                                  </p:childTnLst>
                                </p:cTn>
                              </p:par>
                              <p:par>
                                <p:cTn id="726" presetID="22" presetClass="entr" presetSubtype="1" fill="hold" nodeType="withEffect">
                                  <p:stCondLst>
                                    <p:cond delay="7100"/>
                                  </p:stCondLst>
                                  <p:childTnLst>
                                    <p:set>
                                      <p:cBhvr>
                                        <p:cTn id="727" dur="1" fill="hold">
                                          <p:stCondLst>
                                            <p:cond delay="0"/>
                                          </p:stCondLst>
                                        </p:cTn>
                                        <p:tgtEl>
                                          <p:spTgt spid="119"/>
                                        </p:tgtEl>
                                        <p:attrNameLst>
                                          <p:attrName>style.visibility</p:attrName>
                                        </p:attrNameLst>
                                      </p:cBhvr>
                                      <p:to>
                                        <p:strVal val="visible"/>
                                      </p:to>
                                    </p:set>
                                    <p:animEffect transition="in" filter="wipe(up)">
                                      <p:cBhvr>
                                        <p:cTn id="728" dur="600"/>
                                        <p:tgtEl>
                                          <p:spTgt spid="119"/>
                                        </p:tgtEl>
                                      </p:cBhvr>
                                    </p:animEffect>
                                  </p:childTnLst>
                                </p:cTn>
                              </p:par>
                              <p:par>
                                <p:cTn id="729" presetID="63" presetClass="path" presetSubtype="0" fill="hold" nodeType="withEffect">
                                  <p:stCondLst>
                                    <p:cond delay="7700"/>
                                  </p:stCondLst>
                                  <p:childTnLst>
                                    <p:animMotion origin="layout" path="M -0.1418 0.25347 L -0.34388 0.25324 " pathEditMode="relative" rAng="0" ptsTypes="AA">
                                      <p:cBhvr>
                                        <p:cTn id="730" dur="600" fill="hold"/>
                                        <p:tgtEl>
                                          <p:spTgt spid="124"/>
                                        </p:tgtEl>
                                        <p:attrNameLst>
                                          <p:attrName>ppt_x</p:attrName>
                                          <p:attrName>ppt_y</p:attrName>
                                        </p:attrNameLst>
                                      </p:cBhvr>
                                      <p:rCtr x="-101" y="0"/>
                                    </p:animMotion>
                                  </p:childTnLst>
                                </p:cTn>
                              </p:par>
                              <p:par>
                                <p:cTn id="731" presetID="22" presetClass="entr" presetSubtype="2" fill="hold" nodeType="withEffect">
                                  <p:stCondLst>
                                    <p:cond delay="7700"/>
                                  </p:stCondLst>
                                  <p:childTnLst>
                                    <p:set>
                                      <p:cBhvr>
                                        <p:cTn id="732" dur="1" fill="hold">
                                          <p:stCondLst>
                                            <p:cond delay="0"/>
                                          </p:stCondLst>
                                        </p:cTn>
                                        <p:tgtEl>
                                          <p:spTgt spid="118"/>
                                        </p:tgtEl>
                                        <p:attrNameLst>
                                          <p:attrName>style.visibility</p:attrName>
                                        </p:attrNameLst>
                                      </p:cBhvr>
                                      <p:to>
                                        <p:strVal val="visible"/>
                                      </p:to>
                                    </p:set>
                                    <p:animEffect transition="in" filter="wipe(right)">
                                      <p:cBhvr>
                                        <p:cTn id="733" dur="600"/>
                                        <p:tgtEl>
                                          <p:spTgt spid="118"/>
                                        </p:tgtEl>
                                      </p:cBhvr>
                                    </p:animEffect>
                                  </p:childTnLst>
                                </p:cTn>
                              </p:par>
                              <p:par>
                                <p:cTn id="734" presetID="6" presetClass="emph" presetSubtype="0" fill="hold" nodeType="withEffect">
                                  <p:stCondLst>
                                    <p:cond delay="7900"/>
                                  </p:stCondLst>
                                  <p:childTnLst>
                                    <p:animScale>
                                      <p:cBhvr>
                                        <p:cTn id="735" dur="400" fill="hold"/>
                                        <p:tgtEl>
                                          <p:spTgt spid="122"/>
                                        </p:tgtEl>
                                      </p:cBhvr>
                                      <p:by x="0" y="0"/>
                                    </p:animScale>
                                  </p:childTnLst>
                                </p:cTn>
                              </p:par>
                              <p:par>
                                <p:cTn id="736" presetID="6" presetClass="emph" presetSubtype="0" fill="hold" nodeType="withEffect">
                                  <p:stCondLst>
                                    <p:cond delay="7900"/>
                                  </p:stCondLst>
                                  <p:childTnLst>
                                    <p:animScale>
                                      <p:cBhvr>
                                        <p:cTn id="737" dur="400" fill="hold"/>
                                        <p:tgtEl>
                                          <p:spTgt spid="123"/>
                                        </p:tgtEl>
                                      </p:cBhvr>
                                      <p:by x="0" y="0"/>
                                    </p:animScale>
                                  </p:childTnLst>
                                </p:cTn>
                              </p:par>
                              <p:par>
                                <p:cTn id="738" presetID="6" presetClass="emph" presetSubtype="0" fill="hold" nodeType="withEffect">
                                  <p:stCondLst>
                                    <p:cond delay="7900"/>
                                  </p:stCondLst>
                                  <p:childTnLst>
                                    <p:animScale>
                                      <p:cBhvr>
                                        <p:cTn id="739" dur="400" fill="hold"/>
                                        <p:tgtEl>
                                          <p:spTgt spid="124"/>
                                        </p:tgtEl>
                                      </p:cBhvr>
                                      <p:by x="0" y="0"/>
                                    </p:animScale>
                                  </p:childTnLst>
                                </p:cTn>
                              </p:par>
                              <p:par>
                                <p:cTn id="740" presetID="1" presetClass="exit" presetSubtype="0" fill="hold" nodeType="withEffect">
                                  <p:stCondLst>
                                    <p:cond delay="8300"/>
                                  </p:stCondLst>
                                  <p:childTnLst>
                                    <p:set>
                                      <p:cBhvr>
                                        <p:cTn id="741" dur="1" fill="hold">
                                          <p:stCondLst>
                                            <p:cond delay="0"/>
                                          </p:stCondLst>
                                        </p:cTn>
                                        <p:tgtEl>
                                          <p:spTgt spid="114"/>
                                        </p:tgtEl>
                                        <p:attrNameLst>
                                          <p:attrName>style.visibility</p:attrName>
                                        </p:attrNameLst>
                                      </p:cBhvr>
                                      <p:to>
                                        <p:strVal val="hidden"/>
                                      </p:to>
                                    </p:set>
                                  </p:childTnLst>
                                </p:cTn>
                              </p:par>
                              <p:par>
                                <p:cTn id="742" presetID="1" presetClass="exit" presetSubtype="0" fill="hold" nodeType="withEffect">
                                  <p:stCondLst>
                                    <p:cond delay="8300"/>
                                  </p:stCondLst>
                                  <p:childTnLst>
                                    <p:set>
                                      <p:cBhvr>
                                        <p:cTn id="743" dur="1" fill="hold">
                                          <p:stCondLst>
                                            <p:cond delay="0"/>
                                          </p:stCondLst>
                                        </p:cTn>
                                        <p:tgtEl>
                                          <p:spTgt spid="115"/>
                                        </p:tgtEl>
                                        <p:attrNameLst>
                                          <p:attrName>style.visibility</p:attrName>
                                        </p:attrNameLst>
                                      </p:cBhvr>
                                      <p:to>
                                        <p:strVal val="hidden"/>
                                      </p:to>
                                    </p:set>
                                  </p:childTnLst>
                                </p:cTn>
                              </p:par>
                              <p:par>
                                <p:cTn id="744" presetID="1" presetClass="exit" presetSubtype="0" fill="hold" nodeType="withEffect">
                                  <p:stCondLst>
                                    <p:cond delay="8300"/>
                                  </p:stCondLst>
                                  <p:childTnLst>
                                    <p:set>
                                      <p:cBhvr>
                                        <p:cTn id="745" dur="1" fill="hold">
                                          <p:stCondLst>
                                            <p:cond delay="0"/>
                                          </p:stCondLst>
                                        </p:cTn>
                                        <p:tgtEl>
                                          <p:spTgt spid="116"/>
                                        </p:tgtEl>
                                        <p:attrNameLst>
                                          <p:attrName>style.visibility</p:attrName>
                                        </p:attrNameLst>
                                      </p:cBhvr>
                                      <p:to>
                                        <p:strVal val="hidden"/>
                                      </p:to>
                                    </p:set>
                                  </p:childTnLst>
                                </p:cTn>
                              </p:par>
                              <p:par>
                                <p:cTn id="746" presetID="1" presetClass="exit" presetSubtype="0" fill="hold" nodeType="withEffect">
                                  <p:stCondLst>
                                    <p:cond delay="8300"/>
                                  </p:stCondLst>
                                  <p:childTnLst>
                                    <p:set>
                                      <p:cBhvr>
                                        <p:cTn id="747" dur="1" fill="hold">
                                          <p:stCondLst>
                                            <p:cond delay="0"/>
                                          </p:stCondLst>
                                        </p:cTn>
                                        <p:tgtEl>
                                          <p:spTgt spid="117"/>
                                        </p:tgtEl>
                                        <p:attrNameLst>
                                          <p:attrName>style.visibility</p:attrName>
                                        </p:attrNameLst>
                                      </p:cBhvr>
                                      <p:to>
                                        <p:strVal val="hidden"/>
                                      </p:to>
                                    </p:set>
                                  </p:childTnLst>
                                </p:cTn>
                              </p:par>
                              <p:par>
                                <p:cTn id="748" presetID="1" presetClass="exit" presetSubtype="0" fill="hold" nodeType="withEffect">
                                  <p:stCondLst>
                                    <p:cond delay="8300"/>
                                  </p:stCondLst>
                                  <p:childTnLst>
                                    <p:set>
                                      <p:cBhvr>
                                        <p:cTn id="749" dur="1" fill="hold">
                                          <p:stCondLst>
                                            <p:cond delay="0"/>
                                          </p:stCondLst>
                                        </p:cTn>
                                        <p:tgtEl>
                                          <p:spTgt spid="118"/>
                                        </p:tgtEl>
                                        <p:attrNameLst>
                                          <p:attrName>style.visibility</p:attrName>
                                        </p:attrNameLst>
                                      </p:cBhvr>
                                      <p:to>
                                        <p:strVal val="hidden"/>
                                      </p:to>
                                    </p:set>
                                  </p:childTnLst>
                                </p:cTn>
                              </p:par>
                              <p:par>
                                <p:cTn id="750" presetID="1" presetClass="exit" presetSubtype="0" fill="hold" nodeType="withEffect">
                                  <p:stCondLst>
                                    <p:cond delay="8300"/>
                                  </p:stCondLst>
                                  <p:childTnLst>
                                    <p:set>
                                      <p:cBhvr>
                                        <p:cTn id="751" dur="1" fill="hold">
                                          <p:stCondLst>
                                            <p:cond delay="0"/>
                                          </p:stCondLst>
                                        </p:cTn>
                                        <p:tgtEl>
                                          <p:spTgt spid="119"/>
                                        </p:tgtEl>
                                        <p:attrNameLst>
                                          <p:attrName>style.visibility</p:attrName>
                                        </p:attrNameLst>
                                      </p:cBhvr>
                                      <p:to>
                                        <p:strVal val="hidden"/>
                                      </p:to>
                                    </p:set>
                                  </p:childTnLst>
                                </p:cTn>
                              </p:par>
                              <p:par>
                                <p:cTn id="752" presetID="1" presetClass="exit" presetSubtype="0" fill="hold" nodeType="withEffect">
                                  <p:stCondLst>
                                    <p:cond delay="8300"/>
                                  </p:stCondLst>
                                  <p:childTnLst>
                                    <p:set>
                                      <p:cBhvr>
                                        <p:cTn id="753" dur="1" fill="hold">
                                          <p:stCondLst>
                                            <p:cond delay="0"/>
                                          </p:stCondLst>
                                        </p:cTn>
                                        <p:tgtEl>
                                          <p:spTgt spid="120"/>
                                        </p:tgtEl>
                                        <p:attrNameLst>
                                          <p:attrName>style.visibility</p:attrName>
                                        </p:attrNameLst>
                                      </p:cBhvr>
                                      <p:to>
                                        <p:strVal val="hidden"/>
                                      </p:to>
                                    </p:set>
                                  </p:childTnLst>
                                </p:cTn>
                              </p:par>
                              <p:par>
                                <p:cTn id="754" presetID="1" presetClass="exit" presetSubtype="0" fill="hold" nodeType="withEffect">
                                  <p:stCondLst>
                                    <p:cond delay="8300"/>
                                  </p:stCondLst>
                                  <p:childTnLst>
                                    <p:set>
                                      <p:cBhvr>
                                        <p:cTn id="755" dur="1" fill="hold">
                                          <p:stCondLst>
                                            <p:cond delay="0"/>
                                          </p:stCondLst>
                                        </p:cTn>
                                        <p:tgtEl>
                                          <p:spTgt spid="121"/>
                                        </p:tgtEl>
                                        <p:attrNameLst>
                                          <p:attrName>style.visibility</p:attrName>
                                        </p:attrNameLst>
                                      </p:cBhvr>
                                      <p:to>
                                        <p:strVal val="hidden"/>
                                      </p:to>
                                    </p:set>
                                  </p:childTnLst>
                                </p:cTn>
                              </p:par>
                              <p:par>
                                <p:cTn id="756" presetID="1" presetClass="entr" presetSubtype="0" fill="hold" nodeType="withEffect">
                                  <p:stCondLst>
                                    <p:cond delay="8300"/>
                                  </p:stCondLst>
                                  <p:childTnLst>
                                    <p:set>
                                      <p:cBhvr>
                                        <p:cTn id="757" dur="1" fill="hold">
                                          <p:stCondLst>
                                            <p:cond delay="0"/>
                                          </p:stCondLst>
                                        </p:cTn>
                                        <p:tgtEl>
                                          <p:spTgt spid="125"/>
                                        </p:tgtEl>
                                        <p:attrNameLst>
                                          <p:attrName>style.visibility</p:attrName>
                                        </p:attrNameLst>
                                      </p:cBhvr>
                                      <p:to>
                                        <p:strVal val="visible"/>
                                      </p:to>
                                    </p:set>
                                  </p:childTnLst>
                                </p:cTn>
                              </p:par>
                              <p:par>
                                <p:cTn id="758" presetID="6" presetClass="emph" presetSubtype="0" accel="50000" fill="hold" nodeType="withEffect">
                                  <p:stCondLst>
                                    <p:cond delay="8300"/>
                                  </p:stCondLst>
                                  <p:childTnLst>
                                    <p:animScale>
                                      <p:cBhvr>
                                        <p:cTn id="759" dur="2000" fill="hold"/>
                                        <p:tgtEl>
                                          <p:spTgt spid="125"/>
                                        </p:tgtEl>
                                      </p:cBhvr>
                                      <p:by x="250000" y="250000"/>
                                    </p:animScale>
                                  </p:childTnLst>
                                </p:cTn>
                              </p:par>
                              <p:par>
                                <p:cTn id="760" presetID="10" presetClass="exit" presetSubtype="0" fill="hold" nodeType="withEffect">
                                  <p:stCondLst>
                                    <p:cond delay="8300"/>
                                  </p:stCondLst>
                                  <p:childTnLst>
                                    <p:animEffect transition="out" filter="fade">
                                      <p:cBhvr>
                                        <p:cTn id="761" dur="2000"/>
                                        <p:tgtEl>
                                          <p:spTgt spid="125"/>
                                        </p:tgtEl>
                                      </p:cBhvr>
                                    </p:animEffect>
                                    <p:set>
                                      <p:cBhvr>
                                        <p:cTn id="762" dur="1" fill="hold">
                                          <p:stCondLst>
                                            <p:cond delay="1999"/>
                                          </p:stCondLst>
                                        </p:cTn>
                                        <p:tgtEl>
                                          <p:spTgt spid="125"/>
                                        </p:tgtEl>
                                        <p:attrNameLst>
                                          <p:attrName>style.visibility</p:attrName>
                                        </p:attrNameLst>
                                      </p:cBhvr>
                                      <p:to>
                                        <p:strVal val="hidden"/>
                                      </p:to>
                                    </p:set>
                                  </p:childTnLst>
                                </p:cTn>
                              </p:par>
                              <p:par>
                                <p:cTn id="763" presetID="23" presetClass="entr" presetSubtype="16" fill="hold" nodeType="withEffect">
                                  <p:stCondLst>
                                    <p:cond delay="6500"/>
                                  </p:stCondLst>
                                  <p:childTnLst>
                                    <p:set>
                                      <p:cBhvr>
                                        <p:cTn id="764" dur="1" fill="hold">
                                          <p:stCondLst>
                                            <p:cond delay="0"/>
                                          </p:stCondLst>
                                        </p:cTn>
                                        <p:tgtEl>
                                          <p:spTgt spid="130"/>
                                        </p:tgtEl>
                                        <p:attrNameLst>
                                          <p:attrName>style.visibility</p:attrName>
                                        </p:attrNameLst>
                                      </p:cBhvr>
                                      <p:to>
                                        <p:strVal val="visible"/>
                                      </p:to>
                                    </p:set>
                                    <p:anim calcmode="lin" valueType="num">
                                      <p:cBhvr>
                                        <p:cTn id="765" dur="200" fill="hold"/>
                                        <p:tgtEl>
                                          <p:spTgt spid="130"/>
                                        </p:tgtEl>
                                        <p:attrNameLst>
                                          <p:attrName>ppt_w</p:attrName>
                                        </p:attrNameLst>
                                      </p:cBhvr>
                                      <p:tavLst>
                                        <p:tav tm="0">
                                          <p:val>
                                            <p:fltVal val="0"/>
                                          </p:val>
                                        </p:tav>
                                        <p:tav tm="100000">
                                          <p:val>
                                            <p:strVal val="#ppt_w"/>
                                          </p:val>
                                        </p:tav>
                                      </p:tavLst>
                                    </p:anim>
                                    <p:anim calcmode="lin" valueType="num">
                                      <p:cBhvr>
                                        <p:cTn id="766" dur="200" fill="hold"/>
                                        <p:tgtEl>
                                          <p:spTgt spid="130"/>
                                        </p:tgtEl>
                                        <p:attrNameLst>
                                          <p:attrName>ppt_h</p:attrName>
                                        </p:attrNameLst>
                                      </p:cBhvr>
                                      <p:tavLst>
                                        <p:tav tm="0">
                                          <p:val>
                                            <p:fltVal val="0"/>
                                          </p:val>
                                        </p:tav>
                                        <p:tav tm="100000">
                                          <p:val>
                                            <p:strVal val="#ppt_h"/>
                                          </p:val>
                                        </p:tav>
                                      </p:tavLst>
                                    </p:anim>
                                  </p:childTnLst>
                                </p:cTn>
                              </p:par>
                              <p:par>
                                <p:cTn id="767" presetID="23" presetClass="entr" presetSubtype="16" fill="hold" nodeType="withEffect">
                                  <p:stCondLst>
                                    <p:cond delay="6500"/>
                                  </p:stCondLst>
                                  <p:childTnLst>
                                    <p:set>
                                      <p:cBhvr>
                                        <p:cTn id="768" dur="1" fill="hold">
                                          <p:stCondLst>
                                            <p:cond delay="0"/>
                                          </p:stCondLst>
                                        </p:cTn>
                                        <p:tgtEl>
                                          <p:spTgt spid="131"/>
                                        </p:tgtEl>
                                        <p:attrNameLst>
                                          <p:attrName>style.visibility</p:attrName>
                                        </p:attrNameLst>
                                      </p:cBhvr>
                                      <p:to>
                                        <p:strVal val="visible"/>
                                      </p:to>
                                    </p:set>
                                    <p:anim calcmode="lin" valueType="num">
                                      <p:cBhvr>
                                        <p:cTn id="769" dur="200" fill="hold"/>
                                        <p:tgtEl>
                                          <p:spTgt spid="131"/>
                                        </p:tgtEl>
                                        <p:attrNameLst>
                                          <p:attrName>ppt_w</p:attrName>
                                        </p:attrNameLst>
                                      </p:cBhvr>
                                      <p:tavLst>
                                        <p:tav tm="0">
                                          <p:val>
                                            <p:fltVal val="0"/>
                                          </p:val>
                                        </p:tav>
                                        <p:tav tm="100000">
                                          <p:val>
                                            <p:strVal val="#ppt_w"/>
                                          </p:val>
                                        </p:tav>
                                      </p:tavLst>
                                    </p:anim>
                                    <p:anim calcmode="lin" valueType="num">
                                      <p:cBhvr>
                                        <p:cTn id="770" dur="200" fill="hold"/>
                                        <p:tgtEl>
                                          <p:spTgt spid="131"/>
                                        </p:tgtEl>
                                        <p:attrNameLst>
                                          <p:attrName>ppt_h</p:attrName>
                                        </p:attrNameLst>
                                      </p:cBhvr>
                                      <p:tavLst>
                                        <p:tav tm="0">
                                          <p:val>
                                            <p:fltVal val="0"/>
                                          </p:val>
                                        </p:tav>
                                        <p:tav tm="100000">
                                          <p:val>
                                            <p:strVal val="#ppt_h"/>
                                          </p:val>
                                        </p:tav>
                                      </p:tavLst>
                                    </p:anim>
                                  </p:childTnLst>
                                </p:cTn>
                              </p:par>
                              <p:par>
                                <p:cTn id="771" presetID="23" presetClass="entr" presetSubtype="16" fill="hold" nodeType="withEffect">
                                  <p:stCondLst>
                                    <p:cond delay="6500"/>
                                  </p:stCondLst>
                                  <p:childTnLst>
                                    <p:set>
                                      <p:cBhvr>
                                        <p:cTn id="772" dur="1" fill="hold">
                                          <p:stCondLst>
                                            <p:cond delay="0"/>
                                          </p:stCondLst>
                                        </p:cTn>
                                        <p:tgtEl>
                                          <p:spTgt spid="133"/>
                                        </p:tgtEl>
                                        <p:attrNameLst>
                                          <p:attrName>style.visibility</p:attrName>
                                        </p:attrNameLst>
                                      </p:cBhvr>
                                      <p:to>
                                        <p:strVal val="visible"/>
                                      </p:to>
                                    </p:set>
                                    <p:anim calcmode="lin" valueType="num">
                                      <p:cBhvr>
                                        <p:cTn id="773" dur="200" fill="hold"/>
                                        <p:tgtEl>
                                          <p:spTgt spid="133"/>
                                        </p:tgtEl>
                                        <p:attrNameLst>
                                          <p:attrName>ppt_w</p:attrName>
                                        </p:attrNameLst>
                                      </p:cBhvr>
                                      <p:tavLst>
                                        <p:tav tm="0">
                                          <p:val>
                                            <p:fltVal val="0"/>
                                          </p:val>
                                        </p:tav>
                                        <p:tav tm="100000">
                                          <p:val>
                                            <p:strVal val="#ppt_w"/>
                                          </p:val>
                                        </p:tav>
                                      </p:tavLst>
                                    </p:anim>
                                    <p:anim calcmode="lin" valueType="num">
                                      <p:cBhvr>
                                        <p:cTn id="774" dur="200" fill="hold"/>
                                        <p:tgtEl>
                                          <p:spTgt spid="133"/>
                                        </p:tgtEl>
                                        <p:attrNameLst>
                                          <p:attrName>ppt_h</p:attrName>
                                        </p:attrNameLst>
                                      </p:cBhvr>
                                      <p:tavLst>
                                        <p:tav tm="0">
                                          <p:val>
                                            <p:fltVal val="0"/>
                                          </p:val>
                                        </p:tav>
                                        <p:tav tm="100000">
                                          <p:val>
                                            <p:strVal val="#ppt_h"/>
                                          </p:val>
                                        </p:tav>
                                      </p:tavLst>
                                    </p:anim>
                                  </p:childTnLst>
                                </p:cTn>
                              </p:par>
                              <p:par>
                                <p:cTn id="775" presetID="23" presetClass="entr" presetSubtype="16" fill="hold" nodeType="withEffect">
                                  <p:stCondLst>
                                    <p:cond delay="6500"/>
                                  </p:stCondLst>
                                  <p:childTnLst>
                                    <p:set>
                                      <p:cBhvr>
                                        <p:cTn id="776" dur="1" fill="hold">
                                          <p:stCondLst>
                                            <p:cond delay="0"/>
                                          </p:stCondLst>
                                        </p:cTn>
                                        <p:tgtEl>
                                          <p:spTgt spid="132"/>
                                        </p:tgtEl>
                                        <p:attrNameLst>
                                          <p:attrName>style.visibility</p:attrName>
                                        </p:attrNameLst>
                                      </p:cBhvr>
                                      <p:to>
                                        <p:strVal val="visible"/>
                                      </p:to>
                                    </p:set>
                                    <p:anim calcmode="lin" valueType="num">
                                      <p:cBhvr>
                                        <p:cTn id="777" dur="200" fill="hold"/>
                                        <p:tgtEl>
                                          <p:spTgt spid="132"/>
                                        </p:tgtEl>
                                        <p:attrNameLst>
                                          <p:attrName>ppt_w</p:attrName>
                                        </p:attrNameLst>
                                      </p:cBhvr>
                                      <p:tavLst>
                                        <p:tav tm="0">
                                          <p:val>
                                            <p:fltVal val="0"/>
                                          </p:val>
                                        </p:tav>
                                        <p:tav tm="100000">
                                          <p:val>
                                            <p:strVal val="#ppt_w"/>
                                          </p:val>
                                        </p:tav>
                                      </p:tavLst>
                                    </p:anim>
                                    <p:anim calcmode="lin" valueType="num">
                                      <p:cBhvr>
                                        <p:cTn id="778" dur="200" fill="hold"/>
                                        <p:tgtEl>
                                          <p:spTgt spid="132"/>
                                        </p:tgtEl>
                                        <p:attrNameLst>
                                          <p:attrName>ppt_h</p:attrName>
                                        </p:attrNameLst>
                                      </p:cBhvr>
                                      <p:tavLst>
                                        <p:tav tm="0">
                                          <p:val>
                                            <p:fltVal val="0"/>
                                          </p:val>
                                        </p:tav>
                                        <p:tav tm="100000">
                                          <p:val>
                                            <p:strVal val="#ppt_h"/>
                                          </p:val>
                                        </p:tav>
                                      </p:tavLst>
                                    </p:anim>
                                  </p:childTnLst>
                                </p:cTn>
                              </p:par>
                              <p:par>
                                <p:cTn id="779" presetID="64" presetClass="path" presetSubtype="0" fill="hold" nodeType="withEffect">
                                  <p:stCondLst>
                                    <p:cond delay="7500"/>
                                  </p:stCondLst>
                                  <p:childTnLst>
                                    <p:animMotion origin="layout" path="M 2.77556E-17 0.00047 L 2.77556E-17 -0.57384 " pathEditMode="relative" rAng="0" ptsTypes="AA">
                                      <p:cBhvr>
                                        <p:cTn id="780" dur="1000" fill="hold"/>
                                        <p:tgtEl>
                                          <p:spTgt spid="130"/>
                                        </p:tgtEl>
                                        <p:attrNameLst>
                                          <p:attrName>ppt_x</p:attrName>
                                          <p:attrName>ppt_y</p:attrName>
                                        </p:attrNameLst>
                                      </p:cBhvr>
                                      <p:rCtr x="0" y="-287"/>
                                    </p:animMotion>
                                  </p:childTnLst>
                                </p:cTn>
                              </p:par>
                              <p:par>
                                <p:cTn id="781" presetID="35" presetClass="path" presetSubtype="0" fill="hold" nodeType="withEffect">
                                  <p:stCondLst>
                                    <p:cond delay="7500"/>
                                  </p:stCondLst>
                                  <p:childTnLst>
                                    <p:animMotion origin="layout" path="M 2.08333E-7 -2.96296E-6 L -0.53763 -2.96296E-6 " pathEditMode="relative" rAng="0" ptsTypes="AA">
                                      <p:cBhvr>
                                        <p:cTn id="782" dur="1000" fill="hold"/>
                                        <p:tgtEl>
                                          <p:spTgt spid="131"/>
                                        </p:tgtEl>
                                        <p:attrNameLst>
                                          <p:attrName>ppt_x</p:attrName>
                                          <p:attrName>ppt_y</p:attrName>
                                        </p:attrNameLst>
                                      </p:cBhvr>
                                      <p:rCtr x="-269" y="0"/>
                                    </p:animMotion>
                                  </p:childTnLst>
                                </p:cTn>
                              </p:par>
                              <p:par>
                                <p:cTn id="783" presetID="42" presetClass="path" presetSubtype="0" fill="hold" nodeType="withEffect">
                                  <p:stCondLst>
                                    <p:cond delay="7500"/>
                                  </p:stCondLst>
                                  <p:childTnLst>
                                    <p:animMotion origin="layout" path="M 0.00013 0.00046 L 0.00013 0.57546 " pathEditMode="relative" rAng="0" ptsTypes="AA">
                                      <p:cBhvr>
                                        <p:cTn id="784" dur="1000" fill="hold"/>
                                        <p:tgtEl>
                                          <p:spTgt spid="133"/>
                                        </p:tgtEl>
                                        <p:attrNameLst>
                                          <p:attrName>ppt_x</p:attrName>
                                          <p:attrName>ppt_y</p:attrName>
                                        </p:attrNameLst>
                                      </p:cBhvr>
                                      <p:rCtr x="0" y="287"/>
                                    </p:animMotion>
                                  </p:childTnLst>
                                </p:cTn>
                              </p:par>
                              <p:par>
                                <p:cTn id="785" presetID="63" presetClass="path" presetSubtype="0" fill="hold" nodeType="withEffect">
                                  <p:stCondLst>
                                    <p:cond delay="7500"/>
                                  </p:stCondLst>
                                  <p:childTnLst>
                                    <p:animMotion origin="layout" path="M 2.77556E-17 -2.96296E-6 L 0.53737 -2.96296E-6 " pathEditMode="relative" rAng="0" ptsTypes="AA">
                                      <p:cBhvr>
                                        <p:cTn id="786" dur="1000" fill="hold"/>
                                        <p:tgtEl>
                                          <p:spTgt spid="132"/>
                                        </p:tgtEl>
                                        <p:attrNameLst>
                                          <p:attrName>ppt_x</p:attrName>
                                          <p:attrName>ppt_y</p:attrName>
                                        </p:attrNameLst>
                                      </p:cBhvr>
                                      <p:rCtr x="269" y="0"/>
                                    </p:animMotion>
                                  </p:childTnLst>
                                </p:cTn>
                              </p:par>
                              <p:par>
                                <p:cTn id="787" presetID="22" presetClass="entr" presetSubtype="2" fill="hold" nodeType="withEffect">
                                  <p:stCondLst>
                                    <p:cond delay="7500"/>
                                  </p:stCondLst>
                                  <p:childTnLst>
                                    <p:set>
                                      <p:cBhvr>
                                        <p:cTn id="788" dur="1" fill="hold">
                                          <p:stCondLst>
                                            <p:cond delay="0"/>
                                          </p:stCondLst>
                                        </p:cTn>
                                        <p:tgtEl>
                                          <p:spTgt spid="129"/>
                                        </p:tgtEl>
                                        <p:attrNameLst>
                                          <p:attrName>style.visibility</p:attrName>
                                        </p:attrNameLst>
                                      </p:cBhvr>
                                      <p:to>
                                        <p:strVal val="visible"/>
                                      </p:to>
                                    </p:set>
                                    <p:animEffect transition="in" filter="wipe(right)">
                                      <p:cBhvr>
                                        <p:cTn id="789" dur="1000"/>
                                        <p:tgtEl>
                                          <p:spTgt spid="129"/>
                                        </p:tgtEl>
                                      </p:cBhvr>
                                    </p:animEffect>
                                  </p:childTnLst>
                                </p:cTn>
                              </p:par>
                              <p:par>
                                <p:cTn id="790" presetID="22" presetClass="entr" presetSubtype="1" fill="hold" nodeType="withEffect">
                                  <p:stCondLst>
                                    <p:cond delay="7500"/>
                                  </p:stCondLst>
                                  <p:childTnLst>
                                    <p:set>
                                      <p:cBhvr>
                                        <p:cTn id="791" dur="1" fill="hold">
                                          <p:stCondLst>
                                            <p:cond delay="0"/>
                                          </p:stCondLst>
                                        </p:cTn>
                                        <p:tgtEl>
                                          <p:spTgt spid="128"/>
                                        </p:tgtEl>
                                        <p:attrNameLst>
                                          <p:attrName>style.visibility</p:attrName>
                                        </p:attrNameLst>
                                      </p:cBhvr>
                                      <p:to>
                                        <p:strVal val="visible"/>
                                      </p:to>
                                    </p:set>
                                    <p:animEffect transition="in" filter="wipe(up)">
                                      <p:cBhvr>
                                        <p:cTn id="792" dur="1000"/>
                                        <p:tgtEl>
                                          <p:spTgt spid="128"/>
                                        </p:tgtEl>
                                      </p:cBhvr>
                                    </p:animEffect>
                                  </p:childTnLst>
                                </p:cTn>
                              </p:par>
                              <p:par>
                                <p:cTn id="793" presetID="22" presetClass="entr" presetSubtype="8" fill="hold" nodeType="withEffect">
                                  <p:stCondLst>
                                    <p:cond delay="7500"/>
                                  </p:stCondLst>
                                  <p:childTnLst>
                                    <p:set>
                                      <p:cBhvr>
                                        <p:cTn id="794" dur="1" fill="hold">
                                          <p:stCondLst>
                                            <p:cond delay="0"/>
                                          </p:stCondLst>
                                        </p:cTn>
                                        <p:tgtEl>
                                          <p:spTgt spid="127"/>
                                        </p:tgtEl>
                                        <p:attrNameLst>
                                          <p:attrName>style.visibility</p:attrName>
                                        </p:attrNameLst>
                                      </p:cBhvr>
                                      <p:to>
                                        <p:strVal val="visible"/>
                                      </p:to>
                                    </p:set>
                                    <p:animEffect transition="in" filter="wipe(left)">
                                      <p:cBhvr>
                                        <p:cTn id="795" dur="1000"/>
                                        <p:tgtEl>
                                          <p:spTgt spid="127"/>
                                        </p:tgtEl>
                                      </p:cBhvr>
                                    </p:animEffect>
                                  </p:childTnLst>
                                </p:cTn>
                              </p:par>
                              <p:par>
                                <p:cTn id="796" presetID="22" presetClass="entr" presetSubtype="4" fill="hold" nodeType="withEffect">
                                  <p:stCondLst>
                                    <p:cond delay="7500"/>
                                  </p:stCondLst>
                                  <p:childTnLst>
                                    <p:set>
                                      <p:cBhvr>
                                        <p:cTn id="797" dur="1" fill="hold">
                                          <p:stCondLst>
                                            <p:cond delay="0"/>
                                          </p:stCondLst>
                                        </p:cTn>
                                        <p:tgtEl>
                                          <p:spTgt spid="126"/>
                                        </p:tgtEl>
                                        <p:attrNameLst>
                                          <p:attrName>style.visibility</p:attrName>
                                        </p:attrNameLst>
                                      </p:cBhvr>
                                      <p:to>
                                        <p:strVal val="visible"/>
                                      </p:to>
                                    </p:set>
                                    <p:animEffect transition="in" filter="wipe(down)">
                                      <p:cBhvr>
                                        <p:cTn id="798" dur="1000"/>
                                        <p:tgtEl>
                                          <p:spTgt spid="126"/>
                                        </p:tgtEl>
                                      </p:cBhvr>
                                    </p:animEffect>
                                  </p:childTnLst>
                                </p:cTn>
                              </p:par>
                              <p:par>
                                <p:cTn id="799" presetID="6" presetClass="emph" presetSubtype="0" fill="hold" nodeType="withEffect">
                                  <p:stCondLst>
                                    <p:cond delay="8200"/>
                                  </p:stCondLst>
                                  <p:childTnLst>
                                    <p:animScale>
                                      <p:cBhvr>
                                        <p:cTn id="800" dur="400" fill="hold"/>
                                        <p:tgtEl>
                                          <p:spTgt spid="130"/>
                                        </p:tgtEl>
                                      </p:cBhvr>
                                      <p:by x="0" y="0"/>
                                    </p:animScale>
                                  </p:childTnLst>
                                </p:cTn>
                              </p:par>
                              <p:par>
                                <p:cTn id="801" presetID="6" presetClass="emph" presetSubtype="0" fill="hold" nodeType="withEffect">
                                  <p:stCondLst>
                                    <p:cond delay="8200"/>
                                  </p:stCondLst>
                                  <p:childTnLst>
                                    <p:animScale>
                                      <p:cBhvr>
                                        <p:cTn id="802" dur="400" fill="hold"/>
                                        <p:tgtEl>
                                          <p:spTgt spid="131"/>
                                        </p:tgtEl>
                                      </p:cBhvr>
                                      <p:by x="0" y="0"/>
                                    </p:animScale>
                                  </p:childTnLst>
                                </p:cTn>
                              </p:par>
                              <p:par>
                                <p:cTn id="803" presetID="6" presetClass="emph" presetSubtype="0" fill="hold" nodeType="withEffect">
                                  <p:stCondLst>
                                    <p:cond delay="8200"/>
                                  </p:stCondLst>
                                  <p:childTnLst>
                                    <p:animScale>
                                      <p:cBhvr>
                                        <p:cTn id="804" dur="400" fill="hold"/>
                                        <p:tgtEl>
                                          <p:spTgt spid="133"/>
                                        </p:tgtEl>
                                      </p:cBhvr>
                                      <p:by x="0" y="0"/>
                                    </p:animScale>
                                  </p:childTnLst>
                                </p:cTn>
                              </p:par>
                              <p:par>
                                <p:cTn id="805" presetID="6" presetClass="emph" presetSubtype="0" fill="hold" nodeType="withEffect">
                                  <p:stCondLst>
                                    <p:cond delay="8200"/>
                                  </p:stCondLst>
                                  <p:childTnLst>
                                    <p:animScale>
                                      <p:cBhvr>
                                        <p:cTn id="806" dur="400" fill="hold"/>
                                        <p:tgtEl>
                                          <p:spTgt spid="132"/>
                                        </p:tgtEl>
                                      </p:cBhvr>
                                      <p:by x="0" y="0"/>
                                    </p:animScale>
                                  </p:childTnLst>
                                </p:cTn>
                              </p:par>
                              <p:par>
                                <p:cTn id="807" presetID="1" presetClass="exit" presetSubtype="0" fill="hold" nodeType="withEffect">
                                  <p:stCondLst>
                                    <p:cond delay="8600"/>
                                  </p:stCondLst>
                                  <p:childTnLst>
                                    <p:set>
                                      <p:cBhvr>
                                        <p:cTn id="808" dur="1" fill="hold">
                                          <p:stCondLst>
                                            <p:cond delay="0"/>
                                          </p:stCondLst>
                                        </p:cTn>
                                        <p:tgtEl>
                                          <p:spTgt spid="126"/>
                                        </p:tgtEl>
                                        <p:attrNameLst>
                                          <p:attrName>style.visibility</p:attrName>
                                        </p:attrNameLst>
                                      </p:cBhvr>
                                      <p:to>
                                        <p:strVal val="hidden"/>
                                      </p:to>
                                    </p:set>
                                  </p:childTnLst>
                                </p:cTn>
                              </p:par>
                              <p:par>
                                <p:cTn id="809" presetID="1" presetClass="exit" presetSubtype="0" fill="hold" nodeType="withEffect">
                                  <p:stCondLst>
                                    <p:cond delay="8600"/>
                                  </p:stCondLst>
                                  <p:childTnLst>
                                    <p:set>
                                      <p:cBhvr>
                                        <p:cTn id="810" dur="1" fill="hold">
                                          <p:stCondLst>
                                            <p:cond delay="0"/>
                                          </p:stCondLst>
                                        </p:cTn>
                                        <p:tgtEl>
                                          <p:spTgt spid="127"/>
                                        </p:tgtEl>
                                        <p:attrNameLst>
                                          <p:attrName>style.visibility</p:attrName>
                                        </p:attrNameLst>
                                      </p:cBhvr>
                                      <p:to>
                                        <p:strVal val="hidden"/>
                                      </p:to>
                                    </p:set>
                                  </p:childTnLst>
                                </p:cTn>
                              </p:par>
                              <p:par>
                                <p:cTn id="811" presetID="1" presetClass="exit" presetSubtype="0" fill="hold" nodeType="withEffect">
                                  <p:stCondLst>
                                    <p:cond delay="8600"/>
                                  </p:stCondLst>
                                  <p:childTnLst>
                                    <p:set>
                                      <p:cBhvr>
                                        <p:cTn id="812" dur="1" fill="hold">
                                          <p:stCondLst>
                                            <p:cond delay="0"/>
                                          </p:stCondLst>
                                        </p:cTn>
                                        <p:tgtEl>
                                          <p:spTgt spid="128"/>
                                        </p:tgtEl>
                                        <p:attrNameLst>
                                          <p:attrName>style.visibility</p:attrName>
                                        </p:attrNameLst>
                                      </p:cBhvr>
                                      <p:to>
                                        <p:strVal val="hidden"/>
                                      </p:to>
                                    </p:set>
                                  </p:childTnLst>
                                </p:cTn>
                              </p:par>
                              <p:par>
                                <p:cTn id="813" presetID="1" presetClass="exit" presetSubtype="0" fill="hold" nodeType="withEffect">
                                  <p:stCondLst>
                                    <p:cond delay="8600"/>
                                  </p:stCondLst>
                                  <p:childTnLst>
                                    <p:set>
                                      <p:cBhvr>
                                        <p:cTn id="814" dur="1" fill="hold">
                                          <p:stCondLst>
                                            <p:cond delay="0"/>
                                          </p:stCondLst>
                                        </p:cTn>
                                        <p:tgtEl>
                                          <p:spTgt spid="129"/>
                                        </p:tgtEl>
                                        <p:attrNameLst>
                                          <p:attrName>style.visibility</p:attrName>
                                        </p:attrNameLst>
                                      </p:cBhvr>
                                      <p:to>
                                        <p:strVal val="hidden"/>
                                      </p:to>
                                    </p:set>
                                  </p:childTnLst>
                                </p:cTn>
                              </p:par>
                              <p:par>
                                <p:cTn id="815" presetID="1" presetClass="entr" presetSubtype="0" fill="hold" nodeType="withEffect">
                                  <p:stCondLst>
                                    <p:cond delay="8600"/>
                                  </p:stCondLst>
                                  <p:childTnLst>
                                    <p:set>
                                      <p:cBhvr>
                                        <p:cTn id="816" dur="1" fill="hold">
                                          <p:stCondLst>
                                            <p:cond delay="0"/>
                                          </p:stCondLst>
                                        </p:cTn>
                                        <p:tgtEl>
                                          <p:spTgt spid="134"/>
                                        </p:tgtEl>
                                        <p:attrNameLst>
                                          <p:attrName>style.visibility</p:attrName>
                                        </p:attrNameLst>
                                      </p:cBhvr>
                                      <p:to>
                                        <p:strVal val="visible"/>
                                      </p:to>
                                    </p:set>
                                  </p:childTnLst>
                                </p:cTn>
                              </p:par>
                              <p:par>
                                <p:cTn id="817" presetID="6" presetClass="emph" presetSubtype="0" accel="50000" fill="hold" nodeType="withEffect">
                                  <p:stCondLst>
                                    <p:cond delay="8600"/>
                                  </p:stCondLst>
                                  <p:childTnLst>
                                    <p:animScale>
                                      <p:cBhvr>
                                        <p:cTn id="818" dur="1800" fill="hold"/>
                                        <p:tgtEl>
                                          <p:spTgt spid="134"/>
                                        </p:tgtEl>
                                      </p:cBhvr>
                                      <p:by x="250000" y="250000"/>
                                    </p:animScale>
                                  </p:childTnLst>
                                </p:cTn>
                              </p:par>
                              <p:par>
                                <p:cTn id="819" presetID="10" presetClass="exit" presetSubtype="0" fill="hold" nodeType="withEffect">
                                  <p:stCondLst>
                                    <p:cond delay="8600"/>
                                  </p:stCondLst>
                                  <p:childTnLst>
                                    <p:animEffect transition="out" filter="fade">
                                      <p:cBhvr>
                                        <p:cTn id="820" dur="1800"/>
                                        <p:tgtEl>
                                          <p:spTgt spid="134"/>
                                        </p:tgtEl>
                                      </p:cBhvr>
                                    </p:animEffect>
                                    <p:set>
                                      <p:cBhvr>
                                        <p:cTn id="821" dur="1" fill="hold">
                                          <p:stCondLst>
                                            <p:cond delay="1799"/>
                                          </p:stCondLst>
                                        </p:cTn>
                                        <p:tgtEl>
                                          <p:spTgt spid="134"/>
                                        </p:tgtEl>
                                        <p:attrNameLst>
                                          <p:attrName>style.visibility</p:attrName>
                                        </p:attrNameLst>
                                      </p:cBhvr>
                                      <p:to>
                                        <p:strVal val="hidden"/>
                                      </p:to>
                                    </p:set>
                                  </p:childTnLst>
                                </p:cTn>
                              </p:par>
                              <p:par>
                                <p:cTn id="822" presetID="23" presetClass="entr" presetSubtype="16" fill="hold" nodeType="withEffect">
                                  <p:stCondLst>
                                    <p:cond delay="6700"/>
                                  </p:stCondLst>
                                  <p:childTnLst>
                                    <p:set>
                                      <p:cBhvr>
                                        <p:cTn id="823" dur="1" fill="hold">
                                          <p:stCondLst>
                                            <p:cond delay="0"/>
                                          </p:stCondLst>
                                        </p:cTn>
                                        <p:tgtEl>
                                          <p:spTgt spid="139"/>
                                        </p:tgtEl>
                                        <p:attrNameLst>
                                          <p:attrName>style.visibility</p:attrName>
                                        </p:attrNameLst>
                                      </p:cBhvr>
                                      <p:to>
                                        <p:strVal val="visible"/>
                                      </p:to>
                                    </p:set>
                                    <p:anim calcmode="lin" valueType="num">
                                      <p:cBhvr>
                                        <p:cTn id="824" dur="200" fill="hold"/>
                                        <p:tgtEl>
                                          <p:spTgt spid="139"/>
                                        </p:tgtEl>
                                        <p:attrNameLst>
                                          <p:attrName>ppt_w</p:attrName>
                                        </p:attrNameLst>
                                      </p:cBhvr>
                                      <p:tavLst>
                                        <p:tav tm="0">
                                          <p:val>
                                            <p:fltVal val="0"/>
                                          </p:val>
                                        </p:tav>
                                        <p:tav tm="100000">
                                          <p:val>
                                            <p:strVal val="#ppt_w"/>
                                          </p:val>
                                        </p:tav>
                                      </p:tavLst>
                                    </p:anim>
                                    <p:anim calcmode="lin" valueType="num">
                                      <p:cBhvr>
                                        <p:cTn id="825" dur="200" fill="hold"/>
                                        <p:tgtEl>
                                          <p:spTgt spid="139"/>
                                        </p:tgtEl>
                                        <p:attrNameLst>
                                          <p:attrName>ppt_h</p:attrName>
                                        </p:attrNameLst>
                                      </p:cBhvr>
                                      <p:tavLst>
                                        <p:tav tm="0">
                                          <p:val>
                                            <p:fltVal val="0"/>
                                          </p:val>
                                        </p:tav>
                                        <p:tav tm="100000">
                                          <p:val>
                                            <p:strVal val="#ppt_h"/>
                                          </p:val>
                                        </p:tav>
                                      </p:tavLst>
                                    </p:anim>
                                  </p:childTnLst>
                                </p:cTn>
                              </p:par>
                              <p:par>
                                <p:cTn id="826" presetID="23" presetClass="entr" presetSubtype="16" fill="hold" nodeType="withEffect">
                                  <p:stCondLst>
                                    <p:cond delay="6700"/>
                                  </p:stCondLst>
                                  <p:childTnLst>
                                    <p:set>
                                      <p:cBhvr>
                                        <p:cTn id="827" dur="1" fill="hold">
                                          <p:stCondLst>
                                            <p:cond delay="0"/>
                                          </p:stCondLst>
                                        </p:cTn>
                                        <p:tgtEl>
                                          <p:spTgt spid="140"/>
                                        </p:tgtEl>
                                        <p:attrNameLst>
                                          <p:attrName>style.visibility</p:attrName>
                                        </p:attrNameLst>
                                      </p:cBhvr>
                                      <p:to>
                                        <p:strVal val="visible"/>
                                      </p:to>
                                    </p:set>
                                    <p:anim calcmode="lin" valueType="num">
                                      <p:cBhvr>
                                        <p:cTn id="828" dur="200" fill="hold"/>
                                        <p:tgtEl>
                                          <p:spTgt spid="140"/>
                                        </p:tgtEl>
                                        <p:attrNameLst>
                                          <p:attrName>ppt_w</p:attrName>
                                        </p:attrNameLst>
                                      </p:cBhvr>
                                      <p:tavLst>
                                        <p:tav tm="0">
                                          <p:val>
                                            <p:fltVal val="0"/>
                                          </p:val>
                                        </p:tav>
                                        <p:tav tm="100000">
                                          <p:val>
                                            <p:strVal val="#ppt_w"/>
                                          </p:val>
                                        </p:tav>
                                      </p:tavLst>
                                    </p:anim>
                                    <p:anim calcmode="lin" valueType="num">
                                      <p:cBhvr>
                                        <p:cTn id="829" dur="200" fill="hold"/>
                                        <p:tgtEl>
                                          <p:spTgt spid="140"/>
                                        </p:tgtEl>
                                        <p:attrNameLst>
                                          <p:attrName>ppt_h</p:attrName>
                                        </p:attrNameLst>
                                      </p:cBhvr>
                                      <p:tavLst>
                                        <p:tav tm="0">
                                          <p:val>
                                            <p:fltVal val="0"/>
                                          </p:val>
                                        </p:tav>
                                        <p:tav tm="100000">
                                          <p:val>
                                            <p:strVal val="#ppt_h"/>
                                          </p:val>
                                        </p:tav>
                                      </p:tavLst>
                                    </p:anim>
                                  </p:childTnLst>
                                </p:cTn>
                              </p:par>
                              <p:par>
                                <p:cTn id="830" presetID="23" presetClass="entr" presetSubtype="16" fill="hold" nodeType="withEffect">
                                  <p:stCondLst>
                                    <p:cond delay="6700"/>
                                  </p:stCondLst>
                                  <p:childTnLst>
                                    <p:set>
                                      <p:cBhvr>
                                        <p:cTn id="831" dur="1" fill="hold">
                                          <p:stCondLst>
                                            <p:cond delay="0"/>
                                          </p:stCondLst>
                                        </p:cTn>
                                        <p:tgtEl>
                                          <p:spTgt spid="141"/>
                                        </p:tgtEl>
                                        <p:attrNameLst>
                                          <p:attrName>style.visibility</p:attrName>
                                        </p:attrNameLst>
                                      </p:cBhvr>
                                      <p:to>
                                        <p:strVal val="visible"/>
                                      </p:to>
                                    </p:set>
                                    <p:anim calcmode="lin" valueType="num">
                                      <p:cBhvr>
                                        <p:cTn id="832" dur="200" fill="hold"/>
                                        <p:tgtEl>
                                          <p:spTgt spid="141"/>
                                        </p:tgtEl>
                                        <p:attrNameLst>
                                          <p:attrName>ppt_w</p:attrName>
                                        </p:attrNameLst>
                                      </p:cBhvr>
                                      <p:tavLst>
                                        <p:tav tm="0">
                                          <p:val>
                                            <p:fltVal val="0"/>
                                          </p:val>
                                        </p:tav>
                                        <p:tav tm="100000">
                                          <p:val>
                                            <p:strVal val="#ppt_w"/>
                                          </p:val>
                                        </p:tav>
                                      </p:tavLst>
                                    </p:anim>
                                    <p:anim calcmode="lin" valueType="num">
                                      <p:cBhvr>
                                        <p:cTn id="833" dur="200" fill="hold"/>
                                        <p:tgtEl>
                                          <p:spTgt spid="141"/>
                                        </p:tgtEl>
                                        <p:attrNameLst>
                                          <p:attrName>ppt_h</p:attrName>
                                        </p:attrNameLst>
                                      </p:cBhvr>
                                      <p:tavLst>
                                        <p:tav tm="0">
                                          <p:val>
                                            <p:fltVal val="0"/>
                                          </p:val>
                                        </p:tav>
                                        <p:tav tm="100000">
                                          <p:val>
                                            <p:strVal val="#ppt_h"/>
                                          </p:val>
                                        </p:tav>
                                      </p:tavLst>
                                    </p:anim>
                                  </p:childTnLst>
                                </p:cTn>
                              </p:par>
                              <p:par>
                                <p:cTn id="834" presetID="23" presetClass="entr" presetSubtype="16" fill="hold" nodeType="withEffect">
                                  <p:stCondLst>
                                    <p:cond delay="6700"/>
                                  </p:stCondLst>
                                  <p:childTnLst>
                                    <p:set>
                                      <p:cBhvr>
                                        <p:cTn id="835" dur="1" fill="hold">
                                          <p:stCondLst>
                                            <p:cond delay="0"/>
                                          </p:stCondLst>
                                        </p:cTn>
                                        <p:tgtEl>
                                          <p:spTgt spid="142"/>
                                        </p:tgtEl>
                                        <p:attrNameLst>
                                          <p:attrName>style.visibility</p:attrName>
                                        </p:attrNameLst>
                                      </p:cBhvr>
                                      <p:to>
                                        <p:strVal val="visible"/>
                                      </p:to>
                                    </p:set>
                                    <p:anim calcmode="lin" valueType="num">
                                      <p:cBhvr>
                                        <p:cTn id="836" dur="200" fill="hold"/>
                                        <p:tgtEl>
                                          <p:spTgt spid="142"/>
                                        </p:tgtEl>
                                        <p:attrNameLst>
                                          <p:attrName>ppt_w</p:attrName>
                                        </p:attrNameLst>
                                      </p:cBhvr>
                                      <p:tavLst>
                                        <p:tav tm="0">
                                          <p:val>
                                            <p:fltVal val="0"/>
                                          </p:val>
                                        </p:tav>
                                        <p:tav tm="100000">
                                          <p:val>
                                            <p:strVal val="#ppt_w"/>
                                          </p:val>
                                        </p:tav>
                                      </p:tavLst>
                                    </p:anim>
                                    <p:anim calcmode="lin" valueType="num">
                                      <p:cBhvr>
                                        <p:cTn id="837" dur="200" fill="hold"/>
                                        <p:tgtEl>
                                          <p:spTgt spid="142"/>
                                        </p:tgtEl>
                                        <p:attrNameLst>
                                          <p:attrName>ppt_h</p:attrName>
                                        </p:attrNameLst>
                                      </p:cBhvr>
                                      <p:tavLst>
                                        <p:tav tm="0">
                                          <p:val>
                                            <p:fltVal val="0"/>
                                          </p:val>
                                        </p:tav>
                                        <p:tav tm="100000">
                                          <p:val>
                                            <p:strVal val="#ppt_h"/>
                                          </p:val>
                                        </p:tav>
                                      </p:tavLst>
                                    </p:anim>
                                  </p:childTnLst>
                                </p:cTn>
                              </p:par>
                              <p:par>
                                <p:cTn id="838" presetID="42" presetClass="path" presetSubtype="0" fill="hold" nodeType="withEffect">
                                  <p:stCondLst>
                                    <p:cond delay="7800"/>
                                  </p:stCondLst>
                                  <p:childTnLst>
                                    <p:animMotion origin="layout" path="M -2.08333E-7 1.11111E-6 L 0.24102 0.42986 " pathEditMode="relative" rAng="0" ptsTypes="AA">
                                      <p:cBhvr>
                                        <p:cTn id="839" dur="1000" fill="hold"/>
                                        <p:tgtEl>
                                          <p:spTgt spid="139"/>
                                        </p:tgtEl>
                                        <p:attrNameLst>
                                          <p:attrName>ppt_x</p:attrName>
                                          <p:attrName>ppt_y</p:attrName>
                                        </p:attrNameLst>
                                      </p:cBhvr>
                                      <p:rCtr x="12000" y="21500"/>
                                    </p:animMotion>
                                  </p:childTnLst>
                                </p:cTn>
                              </p:par>
                              <p:par>
                                <p:cTn id="840" presetID="22" presetClass="entr" presetSubtype="8" fill="hold" nodeType="withEffect">
                                  <p:stCondLst>
                                    <p:cond delay="7800"/>
                                  </p:stCondLst>
                                  <p:childTnLst>
                                    <p:set>
                                      <p:cBhvr>
                                        <p:cTn id="841" dur="1" fill="hold">
                                          <p:stCondLst>
                                            <p:cond delay="0"/>
                                          </p:stCondLst>
                                        </p:cTn>
                                        <p:tgtEl>
                                          <p:spTgt spid="135"/>
                                        </p:tgtEl>
                                        <p:attrNameLst>
                                          <p:attrName>style.visibility</p:attrName>
                                        </p:attrNameLst>
                                      </p:cBhvr>
                                      <p:to>
                                        <p:strVal val="visible"/>
                                      </p:to>
                                    </p:set>
                                    <p:animEffect transition="in" filter="wipe(left)">
                                      <p:cBhvr>
                                        <p:cTn id="842" dur="1000"/>
                                        <p:tgtEl>
                                          <p:spTgt spid="135"/>
                                        </p:tgtEl>
                                      </p:cBhvr>
                                    </p:animEffect>
                                  </p:childTnLst>
                                </p:cTn>
                              </p:par>
                              <p:par>
                                <p:cTn id="843" presetID="42" presetClass="path" presetSubtype="0" fill="hold" nodeType="withEffect">
                                  <p:stCondLst>
                                    <p:cond delay="7800"/>
                                  </p:stCondLst>
                                  <p:childTnLst>
                                    <p:animMotion origin="layout" path="M -2.08333E-7 1.11111E-6 L -0.2418 0.4294 " pathEditMode="relative" rAng="0" ptsTypes="AA">
                                      <p:cBhvr>
                                        <p:cTn id="844" dur="1000" fill="hold"/>
                                        <p:tgtEl>
                                          <p:spTgt spid="140"/>
                                        </p:tgtEl>
                                        <p:attrNameLst>
                                          <p:attrName>ppt_x</p:attrName>
                                          <p:attrName>ppt_y</p:attrName>
                                        </p:attrNameLst>
                                      </p:cBhvr>
                                      <p:rCtr x="-12100" y="21500"/>
                                    </p:animMotion>
                                  </p:childTnLst>
                                </p:cTn>
                              </p:par>
                              <p:par>
                                <p:cTn id="845" presetID="22" presetClass="entr" presetSubtype="2" fill="hold" nodeType="withEffect">
                                  <p:stCondLst>
                                    <p:cond delay="7800"/>
                                  </p:stCondLst>
                                  <p:childTnLst>
                                    <p:set>
                                      <p:cBhvr>
                                        <p:cTn id="846" dur="1" fill="hold">
                                          <p:stCondLst>
                                            <p:cond delay="0"/>
                                          </p:stCondLst>
                                        </p:cTn>
                                        <p:tgtEl>
                                          <p:spTgt spid="136"/>
                                        </p:tgtEl>
                                        <p:attrNameLst>
                                          <p:attrName>style.visibility</p:attrName>
                                        </p:attrNameLst>
                                      </p:cBhvr>
                                      <p:to>
                                        <p:strVal val="visible"/>
                                      </p:to>
                                    </p:set>
                                    <p:animEffect transition="in" filter="wipe(right)">
                                      <p:cBhvr>
                                        <p:cTn id="847" dur="1000"/>
                                        <p:tgtEl>
                                          <p:spTgt spid="136"/>
                                        </p:tgtEl>
                                      </p:cBhvr>
                                    </p:animEffect>
                                  </p:childTnLst>
                                </p:cTn>
                              </p:par>
                              <p:par>
                                <p:cTn id="848" presetID="42" presetClass="path" presetSubtype="0" fill="hold" nodeType="withEffect">
                                  <p:stCondLst>
                                    <p:cond delay="7800"/>
                                  </p:stCondLst>
                                  <p:childTnLst>
                                    <p:animMotion origin="layout" path="M 2.08333E-7 4.81481E-6 L 0.24193 -0.4294 " pathEditMode="relative" rAng="0" ptsTypes="AA">
                                      <p:cBhvr>
                                        <p:cTn id="849" dur="1000" fill="hold"/>
                                        <p:tgtEl>
                                          <p:spTgt spid="141"/>
                                        </p:tgtEl>
                                        <p:attrNameLst>
                                          <p:attrName>ppt_x</p:attrName>
                                          <p:attrName>ppt_y</p:attrName>
                                        </p:attrNameLst>
                                      </p:cBhvr>
                                      <p:rCtr x="12100" y="-21500"/>
                                    </p:animMotion>
                                  </p:childTnLst>
                                </p:cTn>
                              </p:par>
                              <p:par>
                                <p:cTn id="850" presetID="22" presetClass="entr" presetSubtype="8" fill="hold" nodeType="withEffect">
                                  <p:stCondLst>
                                    <p:cond delay="7800"/>
                                  </p:stCondLst>
                                  <p:childTnLst>
                                    <p:set>
                                      <p:cBhvr>
                                        <p:cTn id="851" dur="1" fill="hold">
                                          <p:stCondLst>
                                            <p:cond delay="0"/>
                                          </p:stCondLst>
                                        </p:cTn>
                                        <p:tgtEl>
                                          <p:spTgt spid="138"/>
                                        </p:tgtEl>
                                        <p:attrNameLst>
                                          <p:attrName>style.visibility</p:attrName>
                                        </p:attrNameLst>
                                      </p:cBhvr>
                                      <p:to>
                                        <p:strVal val="visible"/>
                                      </p:to>
                                    </p:set>
                                    <p:animEffect transition="in" filter="wipe(left)">
                                      <p:cBhvr>
                                        <p:cTn id="852" dur="1000"/>
                                        <p:tgtEl>
                                          <p:spTgt spid="138"/>
                                        </p:tgtEl>
                                      </p:cBhvr>
                                    </p:animEffect>
                                  </p:childTnLst>
                                </p:cTn>
                              </p:par>
                              <p:par>
                                <p:cTn id="853" presetID="42" presetClass="path" presetSubtype="0" fill="hold" nodeType="withEffect">
                                  <p:stCondLst>
                                    <p:cond delay="7800"/>
                                  </p:stCondLst>
                                  <p:childTnLst>
                                    <p:animMotion origin="layout" path="M 2.08333E-7 4.81481E-6 L -0.24193 -0.4294 " pathEditMode="relative" rAng="0" ptsTypes="AA">
                                      <p:cBhvr>
                                        <p:cTn id="854" dur="1000" fill="hold"/>
                                        <p:tgtEl>
                                          <p:spTgt spid="142"/>
                                        </p:tgtEl>
                                        <p:attrNameLst>
                                          <p:attrName>ppt_x</p:attrName>
                                          <p:attrName>ppt_y</p:attrName>
                                        </p:attrNameLst>
                                      </p:cBhvr>
                                      <p:rCtr x="-12100" y="-21500"/>
                                    </p:animMotion>
                                  </p:childTnLst>
                                </p:cTn>
                              </p:par>
                              <p:par>
                                <p:cTn id="855" presetID="22" presetClass="entr" presetSubtype="2" fill="hold" nodeType="withEffect">
                                  <p:stCondLst>
                                    <p:cond delay="7800"/>
                                  </p:stCondLst>
                                  <p:childTnLst>
                                    <p:set>
                                      <p:cBhvr>
                                        <p:cTn id="856" dur="1" fill="hold">
                                          <p:stCondLst>
                                            <p:cond delay="0"/>
                                          </p:stCondLst>
                                        </p:cTn>
                                        <p:tgtEl>
                                          <p:spTgt spid="137"/>
                                        </p:tgtEl>
                                        <p:attrNameLst>
                                          <p:attrName>style.visibility</p:attrName>
                                        </p:attrNameLst>
                                      </p:cBhvr>
                                      <p:to>
                                        <p:strVal val="visible"/>
                                      </p:to>
                                    </p:set>
                                    <p:animEffect transition="in" filter="wipe(right)">
                                      <p:cBhvr>
                                        <p:cTn id="857" dur="1000"/>
                                        <p:tgtEl>
                                          <p:spTgt spid="137"/>
                                        </p:tgtEl>
                                      </p:cBhvr>
                                    </p:animEffect>
                                  </p:childTnLst>
                                </p:cTn>
                              </p:par>
                              <p:par>
                                <p:cTn id="858" presetID="6" presetClass="emph" presetSubtype="0" fill="hold" nodeType="withEffect">
                                  <p:stCondLst>
                                    <p:cond delay="8400"/>
                                  </p:stCondLst>
                                  <p:childTnLst>
                                    <p:animScale>
                                      <p:cBhvr>
                                        <p:cTn id="859" dur="400" fill="hold"/>
                                        <p:tgtEl>
                                          <p:spTgt spid="139"/>
                                        </p:tgtEl>
                                      </p:cBhvr>
                                      <p:by x="0" y="0"/>
                                    </p:animScale>
                                  </p:childTnLst>
                                </p:cTn>
                              </p:par>
                              <p:par>
                                <p:cTn id="860" presetID="6" presetClass="emph" presetSubtype="0" fill="hold" nodeType="withEffect">
                                  <p:stCondLst>
                                    <p:cond delay="8400"/>
                                  </p:stCondLst>
                                  <p:childTnLst>
                                    <p:animScale>
                                      <p:cBhvr>
                                        <p:cTn id="861" dur="400" fill="hold"/>
                                        <p:tgtEl>
                                          <p:spTgt spid="140"/>
                                        </p:tgtEl>
                                      </p:cBhvr>
                                      <p:by x="0" y="0"/>
                                    </p:animScale>
                                  </p:childTnLst>
                                </p:cTn>
                              </p:par>
                              <p:par>
                                <p:cTn id="862" presetID="6" presetClass="emph" presetSubtype="0" fill="hold" nodeType="withEffect">
                                  <p:stCondLst>
                                    <p:cond delay="8400"/>
                                  </p:stCondLst>
                                  <p:childTnLst>
                                    <p:animScale>
                                      <p:cBhvr>
                                        <p:cTn id="863" dur="400" fill="hold"/>
                                        <p:tgtEl>
                                          <p:spTgt spid="141"/>
                                        </p:tgtEl>
                                      </p:cBhvr>
                                      <p:by x="0" y="0"/>
                                    </p:animScale>
                                  </p:childTnLst>
                                </p:cTn>
                              </p:par>
                              <p:par>
                                <p:cTn id="864" presetID="6" presetClass="emph" presetSubtype="0" fill="hold" nodeType="withEffect">
                                  <p:stCondLst>
                                    <p:cond delay="8400"/>
                                  </p:stCondLst>
                                  <p:childTnLst>
                                    <p:animScale>
                                      <p:cBhvr>
                                        <p:cTn id="865" dur="400" fill="hold"/>
                                        <p:tgtEl>
                                          <p:spTgt spid="142"/>
                                        </p:tgtEl>
                                      </p:cBhvr>
                                      <p:by x="0" y="0"/>
                                    </p:animScale>
                                  </p:childTnLst>
                                </p:cTn>
                              </p:par>
                              <p:par>
                                <p:cTn id="866" presetID="1" presetClass="exit" presetSubtype="0" fill="hold" nodeType="withEffect">
                                  <p:stCondLst>
                                    <p:cond delay="8800"/>
                                  </p:stCondLst>
                                  <p:childTnLst>
                                    <p:set>
                                      <p:cBhvr>
                                        <p:cTn id="867" dur="1" fill="hold">
                                          <p:stCondLst>
                                            <p:cond delay="0"/>
                                          </p:stCondLst>
                                        </p:cTn>
                                        <p:tgtEl>
                                          <p:spTgt spid="135"/>
                                        </p:tgtEl>
                                        <p:attrNameLst>
                                          <p:attrName>style.visibility</p:attrName>
                                        </p:attrNameLst>
                                      </p:cBhvr>
                                      <p:to>
                                        <p:strVal val="hidden"/>
                                      </p:to>
                                    </p:set>
                                  </p:childTnLst>
                                </p:cTn>
                              </p:par>
                              <p:par>
                                <p:cTn id="868" presetID="1" presetClass="exit" presetSubtype="0" fill="hold" nodeType="withEffect">
                                  <p:stCondLst>
                                    <p:cond delay="8800"/>
                                  </p:stCondLst>
                                  <p:childTnLst>
                                    <p:set>
                                      <p:cBhvr>
                                        <p:cTn id="869" dur="1" fill="hold">
                                          <p:stCondLst>
                                            <p:cond delay="0"/>
                                          </p:stCondLst>
                                        </p:cTn>
                                        <p:tgtEl>
                                          <p:spTgt spid="136"/>
                                        </p:tgtEl>
                                        <p:attrNameLst>
                                          <p:attrName>style.visibility</p:attrName>
                                        </p:attrNameLst>
                                      </p:cBhvr>
                                      <p:to>
                                        <p:strVal val="hidden"/>
                                      </p:to>
                                    </p:set>
                                  </p:childTnLst>
                                </p:cTn>
                              </p:par>
                              <p:par>
                                <p:cTn id="870" presetID="1" presetClass="exit" presetSubtype="0" fill="hold" nodeType="withEffect">
                                  <p:stCondLst>
                                    <p:cond delay="8800"/>
                                  </p:stCondLst>
                                  <p:childTnLst>
                                    <p:set>
                                      <p:cBhvr>
                                        <p:cTn id="871" dur="1" fill="hold">
                                          <p:stCondLst>
                                            <p:cond delay="0"/>
                                          </p:stCondLst>
                                        </p:cTn>
                                        <p:tgtEl>
                                          <p:spTgt spid="137"/>
                                        </p:tgtEl>
                                        <p:attrNameLst>
                                          <p:attrName>style.visibility</p:attrName>
                                        </p:attrNameLst>
                                      </p:cBhvr>
                                      <p:to>
                                        <p:strVal val="hidden"/>
                                      </p:to>
                                    </p:set>
                                  </p:childTnLst>
                                </p:cTn>
                              </p:par>
                              <p:par>
                                <p:cTn id="872" presetID="1" presetClass="exit" presetSubtype="0" fill="hold" nodeType="withEffect">
                                  <p:stCondLst>
                                    <p:cond delay="8800"/>
                                  </p:stCondLst>
                                  <p:childTnLst>
                                    <p:set>
                                      <p:cBhvr>
                                        <p:cTn id="873" dur="1" fill="hold">
                                          <p:stCondLst>
                                            <p:cond delay="0"/>
                                          </p:stCondLst>
                                        </p:cTn>
                                        <p:tgtEl>
                                          <p:spTgt spid="138"/>
                                        </p:tgtEl>
                                        <p:attrNameLst>
                                          <p:attrName>style.visibility</p:attrName>
                                        </p:attrNameLst>
                                      </p:cBhvr>
                                      <p:to>
                                        <p:strVal val="hidden"/>
                                      </p:to>
                                    </p:set>
                                  </p:childTnLst>
                                </p:cTn>
                              </p:par>
                              <p:par>
                                <p:cTn id="874" presetID="1" presetClass="entr" presetSubtype="0" fill="hold" nodeType="withEffect">
                                  <p:stCondLst>
                                    <p:cond delay="8800"/>
                                  </p:stCondLst>
                                  <p:childTnLst>
                                    <p:set>
                                      <p:cBhvr>
                                        <p:cTn id="875" dur="1" fill="hold">
                                          <p:stCondLst>
                                            <p:cond delay="0"/>
                                          </p:stCondLst>
                                        </p:cTn>
                                        <p:tgtEl>
                                          <p:spTgt spid="143"/>
                                        </p:tgtEl>
                                        <p:attrNameLst>
                                          <p:attrName>style.visibility</p:attrName>
                                        </p:attrNameLst>
                                      </p:cBhvr>
                                      <p:to>
                                        <p:strVal val="visible"/>
                                      </p:to>
                                    </p:set>
                                  </p:childTnLst>
                                </p:cTn>
                              </p:par>
                              <p:par>
                                <p:cTn id="876" presetID="6" presetClass="emph" presetSubtype="0" accel="50000" fill="hold" nodeType="withEffect">
                                  <p:stCondLst>
                                    <p:cond delay="8800"/>
                                  </p:stCondLst>
                                  <p:childTnLst>
                                    <p:animScale>
                                      <p:cBhvr>
                                        <p:cTn id="877" dur="1800" fill="hold"/>
                                        <p:tgtEl>
                                          <p:spTgt spid="143"/>
                                        </p:tgtEl>
                                      </p:cBhvr>
                                      <p:by x="250000" y="250000"/>
                                    </p:animScale>
                                  </p:childTnLst>
                                </p:cTn>
                              </p:par>
                              <p:par>
                                <p:cTn id="878" presetID="10" presetClass="exit" presetSubtype="0" fill="hold" nodeType="withEffect">
                                  <p:stCondLst>
                                    <p:cond delay="8800"/>
                                  </p:stCondLst>
                                  <p:childTnLst>
                                    <p:animEffect transition="out" filter="fade">
                                      <p:cBhvr>
                                        <p:cTn id="879" dur="1800"/>
                                        <p:tgtEl>
                                          <p:spTgt spid="143"/>
                                        </p:tgtEl>
                                      </p:cBhvr>
                                    </p:animEffect>
                                    <p:set>
                                      <p:cBhvr>
                                        <p:cTn id="880" dur="1" fill="hold">
                                          <p:stCondLst>
                                            <p:cond delay="1799"/>
                                          </p:stCondLst>
                                        </p:cTn>
                                        <p:tgtEl>
                                          <p:spTgt spid="143"/>
                                        </p:tgtEl>
                                        <p:attrNameLst>
                                          <p:attrName>style.visibility</p:attrName>
                                        </p:attrNameLst>
                                      </p:cBhvr>
                                      <p:to>
                                        <p:strVal val="hidden"/>
                                      </p:to>
                                    </p:set>
                                  </p:childTnLst>
                                </p:cTn>
                              </p:par>
                              <p:par>
                                <p:cTn id="881" presetID="23" presetClass="entr" presetSubtype="16" fill="hold" nodeType="withEffect">
                                  <p:stCondLst>
                                    <p:cond delay="7000"/>
                                  </p:stCondLst>
                                  <p:childTnLst>
                                    <p:set>
                                      <p:cBhvr>
                                        <p:cTn id="882" dur="1" fill="hold">
                                          <p:stCondLst>
                                            <p:cond delay="0"/>
                                          </p:stCondLst>
                                        </p:cTn>
                                        <p:tgtEl>
                                          <p:spTgt spid="150"/>
                                        </p:tgtEl>
                                        <p:attrNameLst>
                                          <p:attrName>style.visibility</p:attrName>
                                        </p:attrNameLst>
                                      </p:cBhvr>
                                      <p:to>
                                        <p:strVal val="visible"/>
                                      </p:to>
                                    </p:set>
                                    <p:anim calcmode="lin" valueType="num">
                                      <p:cBhvr>
                                        <p:cTn id="883" dur="200" fill="hold"/>
                                        <p:tgtEl>
                                          <p:spTgt spid="150"/>
                                        </p:tgtEl>
                                        <p:attrNameLst>
                                          <p:attrName>ppt_w</p:attrName>
                                        </p:attrNameLst>
                                      </p:cBhvr>
                                      <p:tavLst>
                                        <p:tav tm="0">
                                          <p:val>
                                            <p:fltVal val="0"/>
                                          </p:val>
                                        </p:tav>
                                        <p:tav tm="100000">
                                          <p:val>
                                            <p:strVal val="#ppt_w"/>
                                          </p:val>
                                        </p:tav>
                                      </p:tavLst>
                                    </p:anim>
                                    <p:anim calcmode="lin" valueType="num">
                                      <p:cBhvr>
                                        <p:cTn id="884" dur="200" fill="hold"/>
                                        <p:tgtEl>
                                          <p:spTgt spid="150"/>
                                        </p:tgtEl>
                                        <p:attrNameLst>
                                          <p:attrName>ppt_h</p:attrName>
                                        </p:attrNameLst>
                                      </p:cBhvr>
                                      <p:tavLst>
                                        <p:tav tm="0">
                                          <p:val>
                                            <p:fltVal val="0"/>
                                          </p:val>
                                        </p:tav>
                                        <p:tav tm="100000">
                                          <p:val>
                                            <p:strVal val="#ppt_h"/>
                                          </p:val>
                                        </p:tav>
                                      </p:tavLst>
                                    </p:anim>
                                  </p:childTnLst>
                                </p:cTn>
                              </p:par>
                              <p:par>
                                <p:cTn id="885" presetID="23" presetClass="entr" presetSubtype="16" fill="hold" nodeType="withEffect">
                                  <p:stCondLst>
                                    <p:cond delay="7000"/>
                                  </p:stCondLst>
                                  <p:childTnLst>
                                    <p:set>
                                      <p:cBhvr>
                                        <p:cTn id="886" dur="1" fill="hold">
                                          <p:stCondLst>
                                            <p:cond delay="0"/>
                                          </p:stCondLst>
                                        </p:cTn>
                                        <p:tgtEl>
                                          <p:spTgt spid="151"/>
                                        </p:tgtEl>
                                        <p:attrNameLst>
                                          <p:attrName>style.visibility</p:attrName>
                                        </p:attrNameLst>
                                      </p:cBhvr>
                                      <p:to>
                                        <p:strVal val="visible"/>
                                      </p:to>
                                    </p:set>
                                    <p:anim calcmode="lin" valueType="num">
                                      <p:cBhvr>
                                        <p:cTn id="887" dur="200" fill="hold"/>
                                        <p:tgtEl>
                                          <p:spTgt spid="151"/>
                                        </p:tgtEl>
                                        <p:attrNameLst>
                                          <p:attrName>ppt_w</p:attrName>
                                        </p:attrNameLst>
                                      </p:cBhvr>
                                      <p:tavLst>
                                        <p:tav tm="0">
                                          <p:val>
                                            <p:fltVal val="0"/>
                                          </p:val>
                                        </p:tav>
                                        <p:tav tm="100000">
                                          <p:val>
                                            <p:strVal val="#ppt_w"/>
                                          </p:val>
                                        </p:tav>
                                      </p:tavLst>
                                    </p:anim>
                                    <p:anim calcmode="lin" valueType="num">
                                      <p:cBhvr>
                                        <p:cTn id="888" dur="200" fill="hold"/>
                                        <p:tgtEl>
                                          <p:spTgt spid="151"/>
                                        </p:tgtEl>
                                        <p:attrNameLst>
                                          <p:attrName>ppt_h</p:attrName>
                                        </p:attrNameLst>
                                      </p:cBhvr>
                                      <p:tavLst>
                                        <p:tav tm="0">
                                          <p:val>
                                            <p:fltVal val="0"/>
                                          </p:val>
                                        </p:tav>
                                        <p:tav tm="100000">
                                          <p:val>
                                            <p:strVal val="#ppt_h"/>
                                          </p:val>
                                        </p:tav>
                                      </p:tavLst>
                                    </p:anim>
                                  </p:childTnLst>
                                </p:cTn>
                              </p:par>
                              <p:par>
                                <p:cTn id="889" presetID="23" presetClass="entr" presetSubtype="16" fill="hold" nodeType="withEffect">
                                  <p:stCondLst>
                                    <p:cond delay="7000"/>
                                  </p:stCondLst>
                                  <p:childTnLst>
                                    <p:set>
                                      <p:cBhvr>
                                        <p:cTn id="890" dur="1" fill="hold">
                                          <p:stCondLst>
                                            <p:cond delay="0"/>
                                          </p:stCondLst>
                                        </p:cTn>
                                        <p:tgtEl>
                                          <p:spTgt spid="152"/>
                                        </p:tgtEl>
                                        <p:attrNameLst>
                                          <p:attrName>style.visibility</p:attrName>
                                        </p:attrNameLst>
                                      </p:cBhvr>
                                      <p:to>
                                        <p:strVal val="visible"/>
                                      </p:to>
                                    </p:set>
                                    <p:anim calcmode="lin" valueType="num">
                                      <p:cBhvr>
                                        <p:cTn id="891" dur="200" fill="hold"/>
                                        <p:tgtEl>
                                          <p:spTgt spid="152"/>
                                        </p:tgtEl>
                                        <p:attrNameLst>
                                          <p:attrName>ppt_w</p:attrName>
                                        </p:attrNameLst>
                                      </p:cBhvr>
                                      <p:tavLst>
                                        <p:tav tm="0">
                                          <p:val>
                                            <p:fltVal val="0"/>
                                          </p:val>
                                        </p:tav>
                                        <p:tav tm="100000">
                                          <p:val>
                                            <p:strVal val="#ppt_w"/>
                                          </p:val>
                                        </p:tav>
                                      </p:tavLst>
                                    </p:anim>
                                    <p:anim calcmode="lin" valueType="num">
                                      <p:cBhvr>
                                        <p:cTn id="892" dur="200" fill="hold"/>
                                        <p:tgtEl>
                                          <p:spTgt spid="152"/>
                                        </p:tgtEl>
                                        <p:attrNameLst>
                                          <p:attrName>ppt_h</p:attrName>
                                        </p:attrNameLst>
                                      </p:cBhvr>
                                      <p:tavLst>
                                        <p:tav tm="0">
                                          <p:val>
                                            <p:fltVal val="0"/>
                                          </p:val>
                                        </p:tav>
                                        <p:tav tm="100000">
                                          <p:val>
                                            <p:strVal val="#ppt_h"/>
                                          </p:val>
                                        </p:tav>
                                      </p:tavLst>
                                    </p:anim>
                                  </p:childTnLst>
                                </p:cTn>
                              </p:par>
                              <p:par>
                                <p:cTn id="893" presetID="23" presetClass="entr" presetSubtype="16" fill="hold" nodeType="withEffect">
                                  <p:stCondLst>
                                    <p:cond delay="7000"/>
                                  </p:stCondLst>
                                  <p:childTnLst>
                                    <p:set>
                                      <p:cBhvr>
                                        <p:cTn id="894" dur="1" fill="hold">
                                          <p:stCondLst>
                                            <p:cond delay="0"/>
                                          </p:stCondLst>
                                        </p:cTn>
                                        <p:tgtEl>
                                          <p:spTgt spid="153"/>
                                        </p:tgtEl>
                                        <p:attrNameLst>
                                          <p:attrName>style.visibility</p:attrName>
                                        </p:attrNameLst>
                                      </p:cBhvr>
                                      <p:to>
                                        <p:strVal val="visible"/>
                                      </p:to>
                                    </p:set>
                                    <p:anim calcmode="lin" valueType="num">
                                      <p:cBhvr>
                                        <p:cTn id="895" dur="200" fill="hold"/>
                                        <p:tgtEl>
                                          <p:spTgt spid="153"/>
                                        </p:tgtEl>
                                        <p:attrNameLst>
                                          <p:attrName>ppt_w</p:attrName>
                                        </p:attrNameLst>
                                      </p:cBhvr>
                                      <p:tavLst>
                                        <p:tav tm="0">
                                          <p:val>
                                            <p:fltVal val="0"/>
                                          </p:val>
                                        </p:tav>
                                        <p:tav tm="100000">
                                          <p:val>
                                            <p:strVal val="#ppt_w"/>
                                          </p:val>
                                        </p:tav>
                                      </p:tavLst>
                                    </p:anim>
                                    <p:anim calcmode="lin" valueType="num">
                                      <p:cBhvr>
                                        <p:cTn id="896" dur="200" fill="hold"/>
                                        <p:tgtEl>
                                          <p:spTgt spid="153"/>
                                        </p:tgtEl>
                                        <p:attrNameLst>
                                          <p:attrName>ppt_h</p:attrName>
                                        </p:attrNameLst>
                                      </p:cBhvr>
                                      <p:tavLst>
                                        <p:tav tm="0">
                                          <p:val>
                                            <p:fltVal val="0"/>
                                          </p:val>
                                        </p:tav>
                                        <p:tav tm="100000">
                                          <p:val>
                                            <p:strVal val="#ppt_h"/>
                                          </p:val>
                                        </p:tav>
                                      </p:tavLst>
                                    </p:anim>
                                  </p:childTnLst>
                                </p:cTn>
                              </p:par>
                              <p:par>
                                <p:cTn id="897" presetID="23" presetClass="entr" presetSubtype="16" fill="hold" nodeType="withEffect">
                                  <p:stCondLst>
                                    <p:cond delay="7000"/>
                                  </p:stCondLst>
                                  <p:childTnLst>
                                    <p:set>
                                      <p:cBhvr>
                                        <p:cTn id="898" dur="1" fill="hold">
                                          <p:stCondLst>
                                            <p:cond delay="0"/>
                                          </p:stCondLst>
                                        </p:cTn>
                                        <p:tgtEl>
                                          <p:spTgt spid="154"/>
                                        </p:tgtEl>
                                        <p:attrNameLst>
                                          <p:attrName>style.visibility</p:attrName>
                                        </p:attrNameLst>
                                      </p:cBhvr>
                                      <p:to>
                                        <p:strVal val="visible"/>
                                      </p:to>
                                    </p:set>
                                    <p:anim calcmode="lin" valueType="num">
                                      <p:cBhvr>
                                        <p:cTn id="899" dur="200" fill="hold"/>
                                        <p:tgtEl>
                                          <p:spTgt spid="154"/>
                                        </p:tgtEl>
                                        <p:attrNameLst>
                                          <p:attrName>ppt_w</p:attrName>
                                        </p:attrNameLst>
                                      </p:cBhvr>
                                      <p:tavLst>
                                        <p:tav tm="0">
                                          <p:val>
                                            <p:fltVal val="0"/>
                                          </p:val>
                                        </p:tav>
                                        <p:tav tm="100000">
                                          <p:val>
                                            <p:strVal val="#ppt_w"/>
                                          </p:val>
                                        </p:tav>
                                      </p:tavLst>
                                    </p:anim>
                                    <p:anim calcmode="lin" valueType="num">
                                      <p:cBhvr>
                                        <p:cTn id="900" dur="200" fill="hold"/>
                                        <p:tgtEl>
                                          <p:spTgt spid="154"/>
                                        </p:tgtEl>
                                        <p:attrNameLst>
                                          <p:attrName>ppt_h</p:attrName>
                                        </p:attrNameLst>
                                      </p:cBhvr>
                                      <p:tavLst>
                                        <p:tav tm="0">
                                          <p:val>
                                            <p:fltVal val="0"/>
                                          </p:val>
                                        </p:tav>
                                        <p:tav tm="100000">
                                          <p:val>
                                            <p:strVal val="#ppt_h"/>
                                          </p:val>
                                        </p:tav>
                                      </p:tavLst>
                                    </p:anim>
                                  </p:childTnLst>
                                </p:cTn>
                              </p:par>
                              <p:par>
                                <p:cTn id="901" presetID="63" presetClass="path" presetSubtype="0" fill="hold" nodeType="withEffect">
                                  <p:stCondLst>
                                    <p:cond delay="7300"/>
                                  </p:stCondLst>
                                  <p:childTnLst>
                                    <p:animMotion origin="layout" path="M -1.25E-6 -3.7037E-7 L 0.28607 -3.7037E-7 " pathEditMode="relative" rAng="0" ptsTypes="AA">
                                      <p:cBhvr>
                                        <p:cTn id="902" dur="1000" fill="hold"/>
                                        <p:tgtEl>
                                          <p:spTgt spid="150"/>
                                        </p:tgtEl>
                                        <p:attrNameLst>
                                          <p:attrName>ppt_x</p:attrName>
                                          <p:attrName>ppt_y</p:attrName>
                                        </p:attrNameLst>
                                      </p:cBhvr>
                                      <p:rCtr x="143" y="0"/>
                                    </p:animMotion>
                                  </p:childTnLst>
                                </p:cTn>
                              </p:par>
                              <p:par>
                                <p:cTn id="903" presetID="22" presetClass="entr" presetSubtype="8" fill="hold" nodeType="withEffect">
                                  <p:stCondLst>
                                    <p:cond delay="7300"/>
                                  </p:stCondLst>
                                  <p:childTnLst>
                                    <p:set>
                                      <p:cBhvr>
                                        <p:cTn id="904" dur="1" fill="hold">
                                          <p:stCondLst>
                                            <p:cond delay="0"/>
                                          </p:stCondLst>
                                        </p:cTn>
                                        <p:tgtEl>
                                          <p:spTgt spid="144"/>
                                        </p:tgtEl>
                                        <p:attrNameLst>
                                          <p:attrName>style.visibility</p:attrName>
                                        </p:attrNameLst>
                                      </p:cBhvr>
                                      <p:to>
                                        <p:strVal val="visible"/>
                                      </p:to>
                                    </p:set>
                                    <p:animEffect transition="in" filter="wipe(left)">
                                      <p:cBhvr>
                                        <p:cTn id="905" dur="1000"/>
                                        <p:tgtEl>
                                          <p:spTgt spid="144"/>
                                        </p:tgtEl>
                                      </p:cBhvr>
                                    </p:animEffect>
                                  </p:childTnLst>
                                </p:cTn>
                              </p:par>
                              <p:par>
                                <p:cTn id="906" presetID="6" presetClass="emph" presetSubtype="0" fill="hold" nodeType="withEffect">
                                  <p:stCondLst>
                                    <p:cond delay="7900"/>
                                  </p:stCondLst>
                                  <p:childTnLst>
                                    <p:animScale>
                                      <p:cBhvr>
                                        <p:cTn id="907" dur="400" fill="hold"/>
                                        <p:tgtEl>
                                          <p:spTgt spid="150"/>
                                        </p:tgtEl>
                                      </p:cBhvr>
                                      <p:by x="0" y="0"/>
                                    </p:animScale>
                                  </p:childTnLst>
                                </p:cTn>
                              </p:par>
                              <p:par>
                                <p:cTn id="908" presetID="63" presetClass="path" presetSubtype="0" fill="hold" nodeType="withEffect">
                                  <p:stCondLst>
                                    <p:cond delay="7300"/>
                                  </p:stCondLst>
                                  <p:childTnLst>
                                    <p:animMotion origin="layout" path="M -1.25E-6 -3.7037E-7 L -0.09974 0.35394 " pathEditMode="relative" rAng="0" ptsTypes="AA">
                                      <p:cBhvr>
                                        <p:cTn id="909" dur="1000" fill="hold"/>
                                        <p:tgtEl>
                                          <p:spTgt spid="151"/>
                                        </p:tgtEl>
                                        <p:attrNameLst>
                                          <p:attrName>ppt_x</p:attrName>
                                          <p:attrName>ppt_y</p:attrName>
                                        </p:attrNameLst>
                                      </p:cBhvr>
                                      <p:rCtr x="-50" y="177"/>
                                    </p:animMotion>
                                  </p:childTnLst>
                                </p:cTn>
                              </p:par>
                              <p:par>
                                <p:cTn id="910" presetID="22" presetClass="entr" presetSubtype="1" fill="hold" nodeType="withEffect">
                                  <p:stCondLst>
                                    <p:cond delay="7300"/>
                                  </p:stCondLst>
                                  <p:childTnLst>
                                    <p:set>
                                      <p:cBhvr>
                                        <p:cTn id="911" dur="1" fill="hold">
                                          <p:stCondLst>
                                            <p:cond delay="0"/>
                                          </p:stCondLst>
                                        </p:cTn>
                                        <p:tgtEl>
                                          <p:spTgt spid="145"/>
                                        </p:tgtEl>
                                        <p:attrNameLst>
                                          <p:attrName>style.visibility</p:attrName>
                                        </p:attrNameLst>
                                      </p:cBhvr>
                                      <p:to>
                                        <p:strVal val="visible"/>
                                      </p:to>
                                    </p:set>
                                    <p:animEffect transition="in" filter="wipe(up)">
                                      <p:cBhvr>
                                        <p:cTn id="912" dur="1000"/>
                                        <p:tgtEl>
                                          <p:spTgt spid="145"/>
                                        </p:tgtEl>
                                      </p:cBhvr>
                                    </p:animEffect>
                                  </p:childTnLst>
                                </p:cTn>
                              </p:par>
                              <p:par>
                                <p:cTn id="913" presetID="22" presetClass="entr" presetSubtype="8" fill="hold" nodeType="withEffect">
                                  <p:stCondLst>
                                    <p:cond delay="7300"/>
                                  </p:stCondLst>
                                  <p:childTnLst>
                                    <p:set>
                                      <p:cBhvr>
                                        <p:cTn id="914" dur="1" fill="hold">
                                          <p:stCondLst>
                                            <p:cond delay="0"/>
                                          </p:stCondLst>
                                        </p:cTn>
                                        <p:tgtEl>
                                          <p:spTgt spid="146"/>
                                        </p:tgtEl>
                                        <p:attrNameLst>
                                          <p:attrName>style.visibility</p:attrName>
                                        </p:attrNameLst>
                                      </p:cBhvr>
                                      <p:to>
                                        <p:strVal val="visible"/>
                                      </p:to>
                                    </p:set>
                                    <p:animEffect transition="in" filter="wipe(left)">
                                      <p:cBhvr>
                                        <p:cTn id="915" dur="1000"/>
                                        <p:tgtEl>
                                          <p:spTgt spid="146"/>
                                        </p:tgtEl>
                                      </p:cBhvr>
                                    </p:animEffect>
                                  </p:childTnLst>
                                </p:cTn>
                              </p:par>
                              <p:par>
                                <p:cTn id="916" presetID="6" presetClass="emph" presetSubtype="0" fill="hold" nodeType="withEffect">
                                  <p:stCondLst>
                                    <p:cond delay="7900"/>
                                  </p:stCondLst>
                                  <p:childTnLst>
                                    <p:animScale>
                                      <p:cBhvr>
                                        <p:cTn id="917" dur="400" fill="hold"/>
                                        <p:tgtEl>
                                          <p:spTgt spid="151"/>
                                        </p:tgtEl>
                                      </p:cBhvr>
                                      <p:by x="0" y="0"/>
                                    </p:animScale>
                                  </p:childTnLst>
                                </p:cTn>
                              </p:par>
                              <p:par>
                                <p:cTn id="918" presetID="63" presetClass="path" presetSubtype="0" fill="hold" nodeType="withEffect">
                                  <p:stCondLst>
                                    <p:cond delay="7300"/>
                                  </p:stCondLst>
                                  <p:childTnLst>
                                    <p:animMotion origin="layout" path="M -0.00039 -0.00069 L 0.09909 0.35417 " pathEditMode="relative" rAng="0" ptsTypes="AA">
                                      <p:cBhvr>
                                        <p:cTn id="919" dur="1000" fill="hold"/>
                                        <p:tgtEl>
                                          <p:spTgt spid="152"/>
                                        </p:tgtEl>
                                        <p:attrNameLst>
                                          <p:attrName>ppt_x</p:attrName>
                                          <p:attrName>ppt_y</p:attrName>
                                        </p:attrNameLst>
                                      </p:cBhvr>
                                      <p:rCtr x="50" y="177"/>
                                    </p:animMotion>
                                  </p:childTnLst>
                                </p:cTn>
                              </p:par>
                              <p:par>
                                <p:cTn id="920" presetID="22" presetClass="entr" presetSubtype="2" fill="hold" nodeType="withEffect">
                                  <p:stCondLst>
                                    <p:cond delay="7300"/>
                                  </p:stCondLst>
                                  <p:childTnLst>
                                    <p:set>
                                      <p:cBhvr>
                                        <p:cTn id="921" dur="1" fill="hold">
                                          <p:stCondLst>
                                            <p:cond delay="0"/>
                                          </p:stCondLst>
                                        </p:cTn>
                                        <p:tgtEl>
                                          <p:spTgt spid="147"/>
                                        </p:tgtEl>
                                        <p:attrNameLst>
                                          <p:attrName>style.visibility</p:attrName>
                                        </p:attrNameLst>
                                      </p:cBhvr>
                                      <p:to>
                                        <p:strVal val="visible"/>
                                      </p:to>
                                    </p:set>
                                    <p:animEffect transition="in" filter="wipe(right)">
                                      <p:cBhvr>
                                        <p:cTn id="922" dur="1000"/>
                                        <p:tgtEl>
                                          <p:spTgt spid="147"/>
                                        </p:tgtEl>
                                      </p:cBhvr>
                                    </p:animEffect>
                                  </p:childTnLst>
                                </p:cTn>
                              </p:par>
                              <p:par>
                                <p:cTn id="923" presetID="6" presetClass="emph" presetSubtype="0" fill="hold" nodeType="withEffect">
                                  <p:stCondLst>
                                    <p:cond delay="7900"/>
                                  </p:stCondLst>
                                  <p:childTnLst>
                                    <p:animScale>
                                      <p:cBhvr>
                                        <p:cTn id="924" dur="400" fill="hold"/>
                                        <p:tgtEl>
                                          <p:spTgt spid="152"/>
                                        </p:tgtEl>
                                      </p:cBhvr>
                                      <p:by x="0" y="0"/>
                                    </p:animScale>
                                  </p:childTnLst>
                                </p:cTn>
                              </p:par>
                              <p:par>
                                <p:cTn id="925" presetID="63" presetClass="path" presetSubtype="0" fill="hold" nodeType="withEffect">
                                  <p:stCondLst>
                                    <p:cond delay="7300"/>
                                  </p:stCondLst>
                                  <p:childTnLst>
                                    <p:animMotion origin="layout" path="M 8.33333E-7 3.33333E-6 L -0.28672 3.33333E-6 " pathEditMode="relative" rAng="0" ptsTypes="AA">
                                      <p:cBhvr>
                                        <p:cTn id="926" dur="1000" fill="hold"/>
                                        <p:tgtEl>
                                          <p:spTgt spid="153"/>
                                        </p:tgtEl>
                                        <p:attrNameLst>
                                          <p:attrName>ppt_x</p:attrName>
                                          <p:attrName>ppt_y</p:attrName>
                                        </p:attrNameLst>
                                      </p:cBhvr>
                                      <p:rCtr x="-143" y="0"/>
                                    </p:animMotion>
                                  </p:childTnLst>
                                </p:cTn>
                              </p:par>
                              <p:par>
                                <p:cTn id="927" presetID="22" presetClass="entr" presetSubtype="4" fill="hold" nodeType="withEffect">
                                  <p:stCondLst>
                                    <p:cond delay="7300"/>
                                  </p:stCondLst>
                                  <p:childTnLst>
                                    <p:set>
                                      <p:cBhvr>
                                        <p:cTn id="928" dur="1" fill="hold">
                                          <p:stCondLst>
                                            <p:cond delay="0"/>
                                          </p:stCondLst>
                                        </p:cTn>
                                        <p:tgtEl>
                                          <p:spTgt spid="148"/>
                                        </p:tgtEl>
                                        <p:attrNameLst>
                                          <p:attrName>style.visibility</p:attrName>
                                        </p:attrNameLst>
                                      </p:cBhvr>
                                      <p:to>
                                        <p:strVal val="visible"/>
                                      </p:to>
                                    </p:set>
                                    <p:animEffect transition="in" filter="wipe(down)">
                                      <p:cBhvr>
                                        <p:cTn id="929" dur="500"/>
                                        <p:tgtEl>
                                          <p:spTgt spid="148"/>
                                        </p:tgtEl>
                                      </p:cBhvr>
                                    </p:animEffect>
                                  </p:childTnLst>
                                </p:cTn>
                              </p:par>
                              <p:par>
                                <p:cTn id="930" presetID="22" presetClass="entr" presetSubtype="4" fill="hold" nodeType="withEffect">
                                  <p:stCondLst>
                                    <p:cond delay="7800"/>
                                  </p:stCondLst>
                                  <p:childTnLst>
                                    <p:set>
                                      <p:cBhvr>
                                        <p:cTn id="931" dur="1" fill="hold">
                                          <p:stCondLst>
                                            <p:cond delay="0"/>
                                          </p:stCondLst>
                                        </p:cTn>
                                        <p:tgtEl>
                                          <p:spTgt spid="149"/>
                                        </p:tgtEl>
                                        <p:attrNameLst>
                                          <p:attrName>style.visibility</p:attrName>
                                        </p:attrNameLst>
                                      </p:cBhvr>
                                      <p:to>
                                        <p:strVal val="visible"/>
                                      </p:to>
                                    </p:set>
                                    <p:animEffect transition="in" filter="wipe(down)">
                                      <p:cBhvr>
                                        <p:cTn id="932" dur="500"/>
                                        <p:tgtEl>
                                          <p:spTgt spid="149"/>
                                        </p:tgtEl>
                                      </p:cBhvr>
                                    </p:animEffect>
                                  </p:childTnLst>
                                </p:cTn>
                              </p:par>
                              <p:par>
                                <p:cTn id="933" presetID="6" presetClass="emph" presetSubtype="0" fill="hold" nodeType="withEffect">
                                  <p:stCondLst>
                                    <p:cond delay="7900"/>
                                  </p:stCondLst>
                                  <p:childTnLst>
                                    <p:animScale>
                                      <p:cBhvr>
                                        <p:cTn id="934" dur="400" fill="hold"/>
                                        <p:tgtEl>
                                          <p:spTgt spid="153"/>
                                        </p:tgtEl>
                                      </p:cBhvr>
                                      <p:by x="0" y="0"/>
                                    </p:animScale>
                                  </p:childTnLst>
                                </p:cTn>
                              </p:par>
                              <p:par>
                                <p:cTn id="935" presetID="0" presetClass="path" presetSubtype="0" fill="hold" nodeType="withEffect">
                                  <p:stCondLst>
                                    <p:cond delay="7300"/>
                                  </p:stCondLst>
                                  <p:childTnLst>
                                    <p:animMotion origin="layout" path="M -0.00052 -0.00023 L 0.09961 -0.35348 L 8.33333E-7 -0.7088 " pathEditMode="relative" rAng="0" ptsTypes="AAA">
                                      <p:cBhvr>
                                        <p:cTn id="936" dur="1000" fill="hold"/>
                                        <p:tgtEl>
                                          <p:spTgt spid="154"/>
                                        </p:tgtEl>
                                        <p:attrNameLst>
                                          <p:attrName>ppt_x</p:attrName>
                                          <p:attrName>ppt_y</p:attrName>
                                        </p:attrNameLst>
                                      </p:cBhvr>
                                      <p:rCtr x="50" y="-354"/>
                                    </p:animMotion>
                                  </p:childTnLst>
                                </p:cTn>
                              </p:par>
                              <p:par>
                                <p:cTn id="937" presetID="6" presetClass="emph" presetSubtype="0" fill="hold" nodeType="withEffect">
                                  <p:stCondLst>
                                    <p:cond delay="7900"/>
                                  </p:stCondLst>
                                  <p:childTnLst>
                                    <p:animScale>
                                      <p:cBhvr>
                                        <p:cTn id="938" dur="400" fill="hold"/>
                                        <p:tgtEl>
                                          <p:spTgt spid="154"/>
                                        </p:tgtEl>
                                      </p:cBhvr>
                                      <p:by x="0" y="0"/>
                                    </p:animScale>
                                  </p:childTnLst>
                                </p:cTn>
                              </p:par>
                              <p:par>
                                <p:cTn id="939" presetID="1" presetClass="exit" presetSubtype="0" fill="hold" nodeType="withEffect">
                                  <p:stCondLst>
                                    <p:cond delay="8300"/>
                                  </p:stCondLst>
                                  <p:childTnLst>
                                    <p:set>
                                      <p:cBhvr>
                                        <p:cTn id="940" dur="1" fill="hold">
                                          <p:stCondLst>
                                            <p:cond delay="0"/>
                                          </p:stCondLst>
                                        </p:cTn>
                                        <p:tgtEl>
                                          <p:spTgt spid="144"/>
                                        </p:tgtEl>
                                        <p:attrNameLst>
                                          <p:attrName>style.visibility</p:attrName>
                                        </p:attrNameLst>
                                      </p:cBhvr>
                                      <p:to>
                                        <p:strVal val="hidden"/>
                                      </p:to>
                                    </p:set>
                                  </p:childTnLst>
                                </p:cTn>
                              </p:par>
                              <p:par>
                                <p:cTn id="941" presetID="1" presetClass="exit" presetSubtype="0" fill="hold" nodeType="withEffect">
                                  <p:stCondLst>
                                    <p:cond delay="8300"/>
                                  </p:stCondLst>
                                  <p:childTnLst>
                                    <p:set>
                                      <p:cBhvr>
                                        <p:cTn id="942" dur="1" fill="hold">
                                          <p:stCondLst>
                                            <p:cond delay="0"/>
                                          </p:stCondLst>
                                        </p:cTn>
                                        <p:tgtEl>
                                          <p:spTgt spid="145"/>
                                        </p:tgtEl>
                                        <p:attrNameLst>
                                          <p:attrName>style.visibility</p:attrName>
                                        </p:attrNameLst>
                                      </p:cBhvr>
                                      <p:to>
                                        <p:strVal val="hidden"/>
                                      </p:to>
                                    </p:set>
                                  </p:childTnLst>
                                </p:cTn>
                              </p:par>
                              <p:par>
                                <p:cTn id="943" presetID="1" presetClass="exit" presetSubtype="0" fill="hold" nodeType="withEffect">
                                  <p:stCondLst>
                                    <p:cond delay="8300"/>
                                  </p:stCondLst>
                                  <p:childTnLst>
                                    <p:set>
                                      <p:cBhvr>
                                        <p:cTn id="944" dur="1" fill="hold">
                                          <p:stCondLst>
                                            <p:cond delay="0"/>
                                          </p:stCondLst>
                                        </p:cTn>
                                        <p:tgtEl>
                                          <p:spTgt spid="146"/>
                                        </p:tgtEl>
                                        <p:attrNameLst>
                                          <p:attrName>style.visibility</p:attrName>
                                        </p:attrNameLst>
                                      </p:cBhvr>
                                      <p:to>
                                        <p:strVal val="hidden"/>
                                      </p:to>
                                    </p:set>
                                  </p:childTnLst>
                                </p:cTn>
                              </p:par>
                              <p:par>
                                <p:cTn id="945" presetID="1" presetClass="exit" presetSubtype="0" fill="hold" nodeType="withEffect">
                                  <p:stCondLst>
                                    <p:cond delay="8300"/>
                                  </p:stCondLst>
                                  <p:childTnLst>
                                    <p:set>
                                      <p:cBhvr>
                                        <p:cTn id="946" dur="1" fill="hold">
                                          <p:stCondLst>
                                            <p:cond delay="0"/>
                                          </p:stCondLst>
                                        </p:cTn>
                                        <p:tgtEl>
                                          <p:spTgt spid="147"/>
                                        </p:tgtEl>
                                        <p:attrNameLst>
                                          <p:attrName>style.visibility</p:attrName>
                                        </p:attrNameLst>
                                      </p:cBhvr>
                                      <p:to>
                                        <p:strVal val="hidden"/>
                                      </p:to>
                                    </p:set>
                                  </p:childTnLst>
                                </p:cTn>
                              </p:par>
                              <p:par>
                                <p:cTn id="947" presetID="1" presetClass="exit" presetSubtype="0" fill="hold" nodeType="withEffect">
                                  <p:stCondLst>
                                    <p:cond delay="8300"/>
                                  </p:stCondLst>
                                  <p:childTnLst>
                                    <p:set>
                                      <p:cBhvr>
                                        <p:cTn id="948" dur="1" fill="hold">
                                          <p:stCondLst>
                                            <p:cond delay="0"/>
                                          </p:stCondLst>
                                        </p:cTn>
                                        <p:tgtEl>
                                          <p:spTgt spid="148"/>
                                        </p:tgtEl>
                                        <p:attrNameLst>
                                          <p:attrName>style.visibility</p:attrName>
                                        </p:attrNameLst>
                                      </p:cBhvr>
                                      <p:to>
                                        <p:strVal val="hidden"/>
                                      </p:to>
                                    </p:set>
                                  </p:childTnLst>
                                </p:cTn>
                              </p:par>
                              <p:par>
                                <p:cTn id="949" presetID="1" presetClass="exit" presetSubtype="0" fill="hold" nodeType="withEffect">
                                  <p:stCondLst>
                                    <p:cond delay="8300"/>
                                  </p:stCondLst>
                                  <p:childTnLst>
                                    <p:set>
                                      <p:cBhvr>
                                        <p:cTn id="950" dur="1" fill="hold">
                                          <p:stCondLst>
                                            <p:cond delay="0"/>
                                          </p:stCondLst>
                                        </p:cTn>
                                        <p:tgtEl>
                                          <p:spTgt spid="149"/>
                                        </p:tgtEl>
                                        <p:attrNameLst>
                                          <p:attrName>style.visibility</p:attrName>
                                        </p:attrNameLst>
                                      </p:cBhvr>
                                      <p:to>
                                        <p:strVal val="hidden"/>
                                      </p:to>
                                    </p:set>
                                  </p:childTnLst>
                                </p:cTn>
                              </p:par>
                              <p:par>
                                <p:cTn id="951" presetID="1" presetClass="entr" presetSubtype="0" fill="hold" nodeType="withEffect">
                                  <p:stCondLst>
                                    <p:cond delay="8300"/>
                                  </p:stCondLst>
                                  <p:childTnLst>
                                    <p:set>
                                      <p:cBhvr>
                                        <p:cTn id="952" dur="1" fill="hold">
                                          <p:stCondLst>
                                            <p:cond delay="0"/>
                                          </p:stCondLst>
                                        </p:cTn>
                                        <p:tgtEl>
                                          <p:spTgt spid="155"/>
                                        </p:tgtEl>
                                        <p:attrNameLst>
                                          <p:attrName>style.visibility</p:attrName>
                                        </p:attrNameLst>
                                      </p:cBhvr>
                                      <p:to>
                                        <p:strVal val="visible"/>
                                      </p:to>
                                    </p:set>
                                  </p:childTnLst>
                                </p:cTn>
                              </p:par>
                              <p:par>
                                <p:cTn id="953" presetID="6" presetClass="emph" presetSubtype="0" accel="50000" fill="hold" nodeType="withEffect">
                                  <p:stCondLst>
                                    <p:cond delay="8300"/>
                                  </p:stCondLst>
                                  <p:childTnLst>
                                    <p:animScale>
                                      <p:cBhvr>
                                        <p:cTn id="954" dur="1000" fill="hold"/>
                                        <p:tgtEl>
                                          <p:spTgt spid="155"/>
                                        </p:tgtEl>
                                      </p:cBhvr>
                                      <p:by x="250000" y="250000"/>
                                    </p:animScale>
                                  </p:childTnLst>
                                </p:cTn>
                              </p:par>
                              <p:par>
                                <p:cTn id="955" presetID="10" presetClass="exit" presetSubtype="0" fill="hold" nodeType="withEffect">
                                  <p:stCondLst>
                                    <p:cond delay="8300"/>
                                  </p:stCondLst>
                                  <p:childTnLst>
                                    <p:animEffect transition="out" filter="fade">
                                      <p:cBhvr>
                                        <p:cTn id="956" dur="1000"/>
                                        <p:tgtEl>
                                          <p:spTgt spid="155"/>
                                        </p:tgtEl>
                                      </p:cBhvr>
                                    </p:animEffect>
                                    <p:set>
                                      <p:cBhvr>
                                        <p:cTn id="957" dur="1" fill="hold">
                                          <p:stCondLst>
                                            <p:cond delay="999"/>
                                          </p:stCondLst>
                                        </p:cTn>
                                        <p:tgtEl>
                                          <p:spTgt spid="155"/>
                                        </p:tgtEl>
                                        <p:attrNameLst>
                                          <p:attrName>style.visibility</p:attrName>
                                        </p:attrNameLst>
                                      </p:cBhvr>
                                      <p:to>
                                        <p:strVal val="hidden"/>
                                      </p:to>
                                    </p:set>
                                  </p:childTnLst>
                                </p:cTn>
                              </p:par>
                              <p:par>
                                <p:cTn id="958" presetID="23" presetClass="entr" presetSubtype="16" fill="hold" nodeType="withEffect">
                                  <p:stCondLst>
                                    <p:cond delay="7500"/>
                                  </p:stCondLst>
                                  <p:childTnLst>
                                    <p:set>
                                      <p:cBhvr>
                                        <p:cTn id="959" dur="1" fill="hold">
                                          <p:stCondLst>
                                            <p:cond delay="0"/>
                                          </p:stCondLst>
                                        </p:cTn>
                                        <p:tgtEl>
                                          <p:spTgt spid="157"/>
                                        </p:tgtEl>
                                        <p:attrNameLst>
                                          <p:attrName>style.visibility</p:attrName>
                                        </p:attrNameLst>
                                      </p:cBhvr>
                                      <p:to>
                                        <p:strVal val="visible"/>
                                      </p:to>
                                    </p:set>
                                    <p:anim calcmode="lin" valueType="num">
                                      <p:cBhvr>
                                        <p:cTn id="960" dur="200" fill="hold"/>
                                        <p:tgtEl>
                                          <p:spTgt spid="157"/>
                                        </p:tgtEl>
                                        <p:attrNameLst>
                                          <p:attrName>ppt_w</p:attrName>
                                        </p:attrNameLst>
                                      </p:cBhvr>
                                      <p:tavLst>
                                        <p:tav tm="0">
                                          <p:val>
                                            <p:fltVal val="0"/>
                                          </p:val>
                                        </p:tav>
                                        <p:tav tm="100000">
                                          <p:val>
                                            <p:strVal val="#ppt_w"/>
                                          </p:val>
                                        </p:tav>
                                      </p:tavLst>
                                    </p:anim>
                                    <p:anim calcmode="lin" valueType="num">
                                      <p:cBhvr>
                                        <p:cTn id="961" dur="200" fill="hold"/>
                                        <p:tgtEl>
                                          <p:spTgt spid="157"/>
                                        </p:tgtEl>
                                        <p:attrNameLst>
                                          <p:attrName>ppt_h</p:attrName>
                                        </p:attrNameLst>
                                      </p:cBhvr>
                                      <p:tavLst>
                                        <p:tav tm="0">
                                          <p:val>
                                            <p:fltVal val="0"/>
                                          </p:val>
                                        </p:tav>
                                        <p:tav tm="100000">
                                          <p:val>
                                            <p:strVal val="#ppt_h"/>
                                          </p:val>
                                        </p:tav>
                                      </p:tavLst>
                                    </p:anim>
                                  </p:childTnLst>
                                </p:cTn>
                              </p:par>
                              <p:par>
                                <p:cTn id="962" presetID="1" presetClass="path" presetSubtype="0" fill="hold" nodeType="withEffect">
                                  <p:stCondLst>
                                    <p:cond delay="8600"/>
                                  </p:stCondLst>
                                  <p:childTnLst>
                                    <p:animMotion origin="layout" path="M 0 -0.00046 C 0.14232 -0.00046 0.25833 0.20579 0.25833 0.46088 C 0.25833 0.71505 0.14232 0.92246 0 0.92246 C -0.14258 0.92246 -0.25833 0.71505 -0.25833 0.46088 C -0.25833 0.20579 -0.14258 -0.00046 0 -0.00046 Z " pathEditMode="fixed" rAng="0" ptsTypes="fffff">
                                      <p:cBhvr>
                                        <p:cTn id="963" dur="1000" spd="-100000" fill="hold"/>
                                        <p:tgtEl>
                                          <p:spTgt spid="157"/>
                                        </p:tgtEl>
                                        <p:attrNameLst>
                                          <p:attrName>ppt_x</p:attrName>
                                          <p:attrName>ppt_y</p:attrName>
                                        </p:attrNameLst>
                                      </p:cBhvr>
                                      <p:rCtr x="0" y="461"/>
                                    </p:animMotion>
                                  </p:childTnLst>
                                </p:cTn>
                              </p:par>
                              <p:par>
                                <p:cTn id="964" presetID="21" presetClass="entr" presetSubtype="1" fill="hold" nodeType="withEffect">
                                  <p:stCondLst>
                                    <p:cond delay="8600"/>
                                  </p:stCondLst>
                                  <p:childTnLst>
                                    <p:set>
                                      <p:cBhvr>
                                        <p:cTn id="965" dur="1" fill="hold">
                                          <p:stCondLst>
                                            <p:cond delay="0"/>
                                          </p:stCondLst>
                                        </p:cTn>
                                        <p:tgtEl>
                                          <p:spTgt spid="156"/>
                                        </p:tgtEl>
                                        <p:attrNameLst>
                                          <p:attrName>style.visibility</p:attrName>
                                        </p:attrNameLst>
                                      </p:cBhvr>
                                      <p:to>
                                        <p:strVal val="visible"/>
                                      </p:to>
                                    </p:set>
                                    <p:animEffect transition="in" filter="wheel(1)">
                                      <p:cBhvr>
                                        <p:cTn id="966" dur="1000"/>
                                        <p:tgtEl>
                                          <p:spTgt spid="156"/>
                                        </p:tgtEl>
                                      </p:cBhvr>
                                    </p:animEffect>
                                  </p:childTnLst>
                                </p:cTn>
                              </p:par>
                              <p:par>
                                <p:cTn id="967" presetID="19" presetClass="exit" presetSubtype="10" fill="hold" nodeType="withEffect">
                                  <p:stCondLst>
                                    <p:cond delay="8600"/>
                                  </p:stCondLst>
                                  <p:childTnLst>
                                    <p:anim calcmode="lin" valueType="num">
                                      <p:cBhvr>
                                        <p:cTn id="968" dur="10"/>
                                        <p:tgtEl>
                                          <p:spTgt spid="156"/>
                                        </p:tgtEl>
                                        <p:attrNameLst>
                                          <p:attrName>ppt_h</p:attrName>
                                        </p:attrNameLst>
                                      </p:cBhvr>
                                      <p:tavLst>
                                        <p:tav tm="0">
                                          <p:val>
                                            <p:strVal val="ppt_h"/>
                                          </p:val>
                                        </p:tav>
                                        <p:tav tm="100000">
                                          <p:val>
                                            <p:strVal val="ppt_h"/>
                                          </p:val>
                                        </p:tav>
                                      </p:tavLst>
                                    </p:anim>
                                    <p:anim calcmode="lin" valueType="num">
                                      <p:cBhvr>
                                        <p:cTn id="969" dur="10"/>
                                        <p:tgtEl>
                                          <p:spTgt spid="156"/>
                                        </p:tgtEl>
                                        <p:attrNameLst>
                                          <p:attrName>ppt_w</p:attrName>
                                        </p:attrNameLst>
                                      </p:cBhvr>
                                      <p:tavLst>
                                        <p:tav tm="0">
                                          <p:val>
                                            <p:strVal val="ppt_w"/>
                                          </p:val>
                                        </p:tav>
                                        <p:tav tm="5000">
                                          <p:val>
                                            <p:strVal val="0.92*ppt_w"/>
                                          </p:val>
                                        </p:tav>
                                        <p:tav tm="10000">
                                          <p:val>
                                            <p:strVal val="0.71*ppt_w"/>
                                          </p:val>
                                        </p:tav>
                                        <p:tav tm="15000">
                                          <p:val>
                                            <p:strVal val="0.38*ppt_w"/>
                                          </p:val>
                                        </p:tav>
                                        <p:tav tm="20000">
                                          <p:val>
                                            <p:fltVal val="0"/>
                                          </p:val>
                                        </p:tav>
                                        <p:tav tm="25000">
                                          <p:val>
                                            <p:strVal val="-0.38*ppt_w"/>
                                          </p:val>
                                        </p:tav>
                                        <p:tav tm="30000">
                                          <p:val>
                                            <p:strVal val="-0.71*ppt_w"/>
                                          </p:val>
                                        </p:tav>
                                        <p:tav tm="35000">
                                          <p:val>
                                            <p:strVal val="-0.92*ppt_w"/>
                                          </p:val>
                                        </p:tav>
                                        <p:tav tm="40000">
                                          <p:val>
                                            <p:strVal val="-ppt_w"/>
                                          </p:val>
                                        </p:tav>
                                        <p:tav tm="45000">
                                          <p:val>
                                            <p:strVal val="-0.92*ppt_w"/>
                                          </p:val>
                                        </p:tav>
                                        <p:tav tm="50000">
                                          <p:val>
                                            <p:strVal val="-0.71*ppt_w"/>
                                          </p:val>
                                        </p:tav>
                                        <p:tav tm="55000">
                                          <p:val>
                                            <p:strVal val="-0.38*ppt_w"/>
                                          </p:val>
                                        </p:tav>
                                        <p:tav tm="60000">
                                          <p:val>
                                            <p:fltVal val="0"/>
                                          </p:val>
                                        </p:tav>
                                        <p:tav tm="65000">
                                          <p:val>
                                            <p:strVal val="0.38*ppt_w"/>
                                          </p:val>
                                        </p:tav>
                                        <p:tav tm="70000">
                                          <p:val>
                                            <p:strVal val="0.71*ppt_w"/>
                                          </p:val>
                                        </p:tav>
                                        <p:tav tm="75000">
                                          <p:val>
                                            <p:strVal val="0.92*ppt_w"/>
                                          </p:val>
                                        </p:tav>
                                        <p:tav tm="80000">
                                          <p:val>
                                            <p:strVal val="ppt_w"/>
                                          </p:val>
                                        </p:tav>
                                        <p:tav tm="85000">
                                          <p:val>
                                            <p:strVal val="0.92*ppt_w"/>
                                          </p:val>
                                        </p:tav>
                                        <p:tav tm="90000">
                                          <p:val>
                                            <p:strVal val="0.71*ppt_w"/>
                                          </p:val>
                                        </p:tav>
                                        <p:tav tm="95000">
                                          <p:val>
                                            <p:strVal val="0.38*ppt_w"/>
                                          </p:val>
                                        </p:tav>
                                        <p:tav tm="100000">
                                          <p:val>
                                            <p:fltVal val="0"/>
                                          </p:val>
                                        </p:tav>
                                      </p:tavLst>
                                    </p:anim>
                                    <p:set>
                                      <p:cBhvr>
                                        <p:cTn id="970" dur="1" fill="hold">
                                          <p:stCondLst>
                                            <p:cond delay="9"/>
                                          </p:stCondLst>
                                        </p:cTn>
                                        <p:tgtEl>
                                          <p:spTgt spid="156"/>
                                        </p:tgtEl>
                                        <p:attrNameLst>
                                          <p:attrName>style.visibility</p:attrName>
                                        </p:attrNameLst>
                                      </p:cBhvr>
                                      <p:to>
                                        <p:strVal val="hidden"/>
                                      </p:to>
                                    </p:set>
                                  </p:childTnLst>
                                </p:cTn>
                              </p:par>
                              <p:par>
                                <p:cTn id="971" presetID="6" presetClass="emph" presetSubtype="0" fill="hold" nodeType="withEffect">
                                  <p:stCondLst>
                                    <p:cond delay="9200"/>
                                  </p:stCondLst>
                                  <p:childTnLst>
                                    <p:animScale>
                                      <p:cBhvr>
                                        <p:cTn id="972" dur="400" fill="hold"/>
                                        <p:tgtEl>
                                          <p:spTgt spid="157"/>
                                        </p:tgtEl>
                                      </p:cBhvr>
                                      <p:by x="0" y="0"/>
                                    </p:animScale>
                                  </p:childTnLst>
                                </p:cTn>
                              </p:par>
                              <p:par>
                                <p:cTn id="973" presetID="6" presetClass="emph" presetSubtype="0" accel="50000" fill="hold" nodeType="withEffect">
                                  <p:stCondLst>
                                    <p:cond delay="9600"/>
                                  </p:stCondLst>
                                  <p:childTnLst>
                                    <p:animScale>
                                      <p:cBhvr>
                                        <p:cTn id="974" dur="2200" fill="hold"/>
                                        <p:tgtEl>
                                          <p:spTgt spid="156"/>
                                        </p:tgtEl>
                                      </p:cBhvr>
                                      <p:by x="200000" y="200000"/>
                                    </p:animScale>
                                  </p:childTnLst>
                                </p:cTn>
                              </p:par>
                              <p:par>
                                <p:cTn id="975" presetID="10" presetClass="exit" presetSubtype="0" fill="hold" nodeType="withEffect">
                                  <p:stCondLst>
                                    <p:cond delay="9600"/>
                                  </p:stCondLst>
                                  <p:childTnLst>
                                    <p:animEffect transition="out" filter="fade">
                                      <p:cBhvr>
                                        <p:cTn id="976" dur="2200"/>
                                        <p:tgtEl>
                                          <p:spTgt spid="156"/>
                                        </p:tgtEl>
                                      </p:cBhvr>
                                    </p:animEffect>
                                    <p:set>
                                      <p:cBhvr>
                                        <p:cTn id="977" dur="1" fill="hold">
                                          <p:stCondLst>
                                            <p:cond delay="2199"/>
                                          </p:stCondLst>
                                        </p:cTn>
                                        <p:tgtEl>
                                          <p:spTgt spid="156"/>
                                        </p:tgtEl>
                                        <p:attrNameLst>
                                          <p:attrName>style.visibility</p:attrName>
                                        </p:attrNameLst>
                                      </p:cBhvr>
                                      <p:to>
                                        <p:strVal val="hidden"/>
                                      </p:to>
                                    </p:set>
                                  </p:childTnLst>
                                </p:cTn>
                              </p:par>
                              <p:par>
                                <p:cTn id="978" presetID="10" presetClass="entr" presetSubtype="0" fill="hold" grpId="0" nodeType="withEffect">
                                  <p:stCondLst>
                                    <p:cond delay="9500"/>
                                  </p:stCondLst>
                                  <p:childTnLst>
                                    <p:set>
                                      <p:cBhvr>
                                        <p:cTn id="979" dur="1" fill="hold">
                                          <p:stCondLst>
                                            <p:cond delay="0"/>
                                          </p:stCondLst>
                                        </p:cTn>
                                        <p:tgtEl>
                                          <p:spTgt spid="171"/>
                                        </p:tgtEl>
                                        <p:attrNameLst>
                                          <p:attrName>style.visibility</p:attrName>
                                        </p:attrNameLst>
                                      </p:cBhvr>
                                      <p:to>
                                        <p:strVal val="visible"/>
                                      </p:to>
                                    </p:set>
                                    <p:animEffect transition="in" filter="fade">
                                      <p:cBhvr>
                                        <p:cTn id="980" dur="250"/>
                                        <p:tgtEl>
                                          <p:spTgt spid="171"/>
                                        </p:tgtEl>
                                      </p:cBhvr>
                                    </p:animEffect>
                                  </p:childTnLst>
                                </p:cTn>
                              </p:par>
                              <p:par>
                                <p:cTn id="981" presetID="10" presetClass="entr" presetSubtype="0" fill="hold" grpId="0" nodeType="withEffect">
                                  <p:stCondLst>
                                    <p:cond delay="9500"/>
                                  </p:stCondLst>
                                  <p:childTnLst>
                                    <p:set>
                                      <p:cBhvr>
                                        <p:cTn id="982" dur="1" fill="hold">
                                          <p:stCondLst>
                                            <p:cond delay="0"/>
                                          </p:stCondLst>
                                        </p:cTn>
                                        <p:tgtEl>
                                          <p:spTgt spid="172"/>
                                        </p:tgtEl>
                                        <p:attrNameLst>
                                          <p:attrName>style.visibility</p:attrName>
                                        </p:attrNameLst>
                                      </p:cBhvr>
                                      <p:to>
                                        <p:strVal val="visible"/>
                                      </p:to>
                                    </p:set>
                                    <p:animEffect transition="in" filter="fade">
                                      <p:cBhvr>
                                        <p:cTn id="983" dur="250"/>
                                        <p:tgtEl>
                                          <p:spTgt spid="172"/>
                                        </p:tgtEl>
                                      </p:cBhvr>
                                    </p:animEffect>
                                  </p:childTnLst>
                                </p:cTn>
                              </p:par>
                              <p:par>
                                <p:cTn id="984" presetID="10" presetClass="entr" presetSubtype="0" fill="hold" grpId="0" nodeType="withEffect">
                                  <p:stCondLst>
                                    <p:cond delay="9500"/>
                                  </p:stCondLst>
                                  <p:childTnLst>
                                    <p:set>
                                      <p:cBhvr>
                                        <p:cTn id="985" dur="1" fill="hold">
                                          <p:stCondLst>
                                            <p:cond delay="0"/>
                                          </p:stCondLst>
                                        </p:cTn>
                                        <p:tgtEl>
                                          <p:spTgt spid="173"/>
                                        </p:tgtEl>
                                        <p:attrNameLst>
                                          <p:attrName>style.visibility</p:attrName>
                                        </p:attrNameLst>
                                      </p:cBhvr>
                                      <p:to>
                                        <p:strVal val="visible"/>
                                      </p:to>
                                    </p:set>
                                    <p:animEffect transition="in" filter="fade">
                                      <p:cBhvr>
                                        <p:cTn id="986" dur="250"/>
                                        <p:tgtEl>
                                          <p:spTgt spid="173"/>
                                        </p:tgtEl>
                                      </p:cBhvr>
                                    </p:animEffect>
                                  </p:childTnLst>
                                </p:cTn>
                              </p:par>
                              <p:par>
                                <p:cTn id="987" presetID="10" presetClass="entr" presetSubtype="0" fill="hold" grpId="0" nodeType="withEffect">
                                  <p:stCondLst>
                                    <p:cond delay="9500"/>
                                  </p:stCondLst>
                                  <p:childTnLst>
                                    <p:set>
                                      <p:cBhvr>
                                        <p:cTn id="988" dur="1" fill="hold">
                                          <p:stCondLst>
                                            <p:cond delay="0"/>
                                          </p:stCondLst>
                                        </p:cTn>
                                        <p:tgtEl>
                                          <p:spTgt spid="174"/>
                                        </p:tgtEl>
                                        <p:attrNameLst>
                                          <p:attrName>style.visibility</p:attrName>
                                        </p:attrNameLst>
                                      </p:cBhvr>
                                      <p:to>
                                        <p:strVal val="visible"/>
                                      </p:to>
                                    </p:set>
                                    <p:animEffect transition="in" filter="fade">
                                      <p:cBhvr>
                                        <p:cTn id="989" dur="250"/>
                                        <p:tgtEl>
                                          <p:spTgt spid="174"/>
                                        </p:tgtEl>
                                      </p:cBhvr>
                                    </p:animEffect>
                                  </p:childTnLst>
                                </p:cTn>
                              </p:par>
                              <p:par>
                                <p:cTn id="990" presetID="10" presetClass="entr" presetSubtype="0" fill="hold" grpId="0" nodeType="withEffect">
                                  <p:stCondLst>
                                    <p:cond delay="9500"/>
                                  </p:stCondLst>
                                  <p:childTnLst>
                                    <p:set>
                                      <p:cBhvr>
                                        <p:cTn id="991" dur="1" fill="hold">
                                          <p:stCondLst>
                                            <p:cond delay="0"/>
                                          </p:stCondLst>
                                        </p:cTn>
                                        <p:tgtEl>
                                          <p:spTgt spid="178"/>
                                        </p:tgtEl>
                                        <p:attrNameLst>
                                          <p:attrName>style.visibility</p:attrName>
                                        </p:attrNameLst>
                                      </p:cBhvr>
                                      <p:to>
                                        <p:strVal val="visible"/>
                                      </p:to>
                                    </p:set>
                                    <p:animEffect transition="in" filter="fade">
                                      <p:cBhvr>
                                        <p:cTn id="992" dur="250"/>
                                        <p:tgtEl>
                                          <p:spTgt spid="178"/>
                                        </p:tgtEl>
                                      </p:cBhvr>
                                    </p:animEffect>
                                  </p:childTnLst>
                                </p:cTn>
                              </p:par>
                              <p:par>
                                <p:cTn id="993" presetID="10" presetClass="entr" presetSubtype="0" fill="hold" grpId="0" nodeType="withEffect">
                                  <p:stCondLst>
                                    <p:cond delay="9500"/>
                                  </p:stCondLst>
                                  <p:childTnLst>
                                    <p:set>
                                      <p:cBhvr>
                                        <p:cTn id="994" dur="1" fill="hold">
                                          <p:stCondLst>
                                            <p:cond delay="0"/>
                                          </p:stCondLst>
                                        </p:cTn>
                                        <p:tgtEl>
                                          <p:spTgt spid="175"/>
                                        </p:tgtEl>
                                        <p:attrNameLst>
                                          <p:attrName>style.visibility</p:attrName>
                                        </p:attrNameLst>
                                      </p:cBhvr>
                                      <p:to>
                                        <p:strVal val="visible"/>
                                      </p:to>
                                    </p:set>
                                    <p:animEffect transition="in" filter="fade">
                                      <p:cBhvr>
                                        <p:cTn id="995" dur="250"/>
                                        <p:tgtEl>
                                          <p:spTgt spid="175"/>
                                        </p:tgtEl>
                                      </p:cBhvr>
                                    </p:animEffect>
                                  </p:childTnLst>
                                </p:cTn>
                              </p:par>
                              <p:par>
                                <p:cTn id="996" presetID="6" presetClass="emph" presetSubtype="0" fill="hold" grpId="2" nodeType="withEffect">
                                  <p:stCondLst>
                                    <p:cond delay="9500"/>
                                  </p:stCondLst>
                                  <p:childTnLst>
                                    <p:animScale>
                                      <p:cBhvr>
                                        <p:cTn id="997" dur="10" fill="hold"/>
                                        <p:tgtEl>
                                          <p:spTgt spid="171"/>
                                        </p:tgtEl>
                                      </p:cBhvr>
                                      <p:by x="57000" y="57000"/>
                                    </p:animScale>
                                  </p:childTnLst>
                                </p:cTn>
                              </p:par>
                              <p:par>
                                <p:cTn id="998" presetID="6" presetClass="emph" presetSubtype="0" fill="hold" grpId="2" nodeType="withEffect">
                                  <p:stCondLst>
                                    <p:cond delay="9500"/>
                                  </p:stCondLst>
                                  <p:childTnLst>
                                    <p:animScale>
                                      <p:cBhvr>
                                        <p:cTn id="999" dur="10" fill="hold"/>
                                        <p:tgtEl>
                                          <p:spTgt spid="172"/>
                                        </p:tgtEl>
                                      </p:cBhvr>
                                      <p:by x="67000" y="67000"/>
                                    </p:animScale>
                                  </p:childTnLst>
                                </p:cTn>
                              </p:par>
                              <p:par>
                                <p:cTn id="1000" presetID="6" presetClass="emph" presetSubtype="0" fill="hold" grpId="2" nodeType="withEffect">
                                  <p:stCondLst>
                                    <p:cond delay="9500"/>
                                  </p:stCondLst>
                                  <p:childTnLst>
                                    <p:animScale>
                                      <p:cBhvr>
                                        <p:cTn id="1001" dur="10" fill="hold"/>
                                        <p:tgtEl>
                                          <p:spTgt spid="173"/>
                                        </p:tgtEl>
                                      </p:cBhvr>
                                      <p:by x="79000" y="79000"/>
                                    </p:animScale>
                                  </p:childTnLst>
                                </p:cTn>
                              </p:par>
                              <p:par>
                                <p:cTn id="1002" presetID="6" presetClass="emph" presetSubtype="0" fill="hold" grpId="2" nodeType="withEffect">
                                  <p:stCondLst>
                                    <p:cond delay="9500"/>
                                  </p:stCondLst>
                                  <p:childTnLst>
                                    <p:animScale>
                                      <p:cBhvr>
                                        <p:cTn id="1003" dur="10" fill="hold"/>
                                        <p:tgtEl>
                                          <p:spTgt spid="174"/>
                                        </p:tgtEl>
                                      </p:cBhvr>
                                      <p:by x="73000" y="73000"/>
                                    </p:animScale>
                                  </p:childTnLst>
                                </p:cTn>
                              </p:par>
                              <p:par>
                                <p:cTn id="1004" presetID="6" presetClass="emph" presetSubtype="0" fill="hold" grpId="4" nodeType="withEffect">
                                  <p:stCondLst>
                                    <p:cond delay="9500"/>
                                  </p:stCondLst>
                                  <p:childTnLst>
                                    <p:animScale>
                                      <p:cBhvr>
                                        <p:cTn id="1005" dur="10" fill="hold"/>
                                        <p:tgtEl>
                                          <p:spTgt spid="178"/>
                                        </p:tgtEl>
                                      </p:cBhvr>
                                      <p:by x="50000" y="50000"/>
                                    </p:animScale>
                                  </p:childTnLst>
                                </p:cTn>
                              </p:par>
                              <p:par>
                                <p:cTn id="1006" presetID="0" presetClass="path" presetSubtype="0" accel="50000" decel="50000" fill="hold" grpId="1" nodeType="withEffect">
                                  <p:stCondLst>
                                    <p:cond delay="10500"/>
                                  </p:stCondLst>
                                  <p:childTnLst>
                                    <p:animMotion origin="layout" path="M -3.95833E-6 -0.00023 C 0.03138 -0.00394 0.10482 -0.01968 0.12982 -0.02917 C 0.15534 -0.03866 0.1642 -0.0338 0.19193 -0.06574 C 0.21967 -0.09769 0.26485 -0.19445 0.29649 -0.2206 C 0.32813 -0.24676 0.3586 -0.23172 0.38191 -0.22246 C 0.40521 -0.2132 0.42123 -0.19028 0.43633 -0.16459 C 0.45144 -0.13889 0.46927 -0.10718 0.47253 -0.06806 C 0.47579 -0.02894 0.48008 0.02801 0.45625 0.07037 C 0.43243 0.11273 0.40157 0.17963 0.32969 0.18657 C 0.17605 0.20115 0.08464 0.12453 0.05938 0.07963 C 0.02149 -0.00718 0.07904 -0.07176 0.1586 -0.09514 " pathEditMode="relative" rAng="0" ptsTypes="aaasaaaaaaa">
                                      <p:cBhvr>
                                        <p:cTn id="1007" dur="2600" fill="hold"/>
                                        <p:tgtEl>
                                          <p:spTgt spid="171"/>
                                        </p:tgtEl>
                                        <p:attrNameLst>
                                          <p:attrName>ppt_x</p:attrName>
                                          <p:attrName>ppt_y</p:attrName>
                                        </p:attrNameLst>
                                      </p:cBhvr>
                                      <p:rCtr x="240" y="-23"/>
                                    </p:animMotion>
                                  </p:childTnLst>
                                </p:cTn>
                              </p:par>
                              <p:par>
                                <p:cTn id="1008" presetID="6" presetClass="emph" presetSubtype="0" accel="50000" decel="50000" autoRev="1" fill="hold" grpId="3" nodeType="withEffect">
                                  <p:stCondLst>
                                    <p:cond delay="10800"/>
                                  </p:stCondLst>
                                  <p:childTnLst>
                                    <p:animScale>
                                      <p:cBhvr>
                                        <p:cTn id="1009" dur="1000" fill="hold"/>
                                        <p:tgtEl>
                                          <p:spTgt spid="171"/>
                                        </p:tgtEl>
                                      </p:cBhvr>
                                      <p:by x="174000" y="174000"/>
                                    </p:animScale>
                                  </p:childTnLst>
                                </p:cTn>
                              </p:par>
                              <p:par>
                                <p:cTn id="1010" presetID="0" presetClass="path" presetSubtype="0" accel="50000" decel="50000" fill="hold" grpId="1" nodeType="withEffect">
                                  <p:stCondLst>
                                    <p:cond delay="10500"/>
                                  </p:stCondLst>
                                  <p:childTnLst>
                                    <p:animMotion origin="layout" path="M -0.00078 -2.59259E-6 C -0.00886 0.03148 -0.01198 0.16297 -0.00899 0.19144 C -0.00599 0.21922 0.00612 0.24537 0.02617 0.24167 C 0.04622 0.23797 0.08437 0.20417 0.10468 0.19236 C 0.12474 0.17801 0.15078 0.16297 0.16185 0.16898 C 0.17304 0.17408 0.17526 0.20417 0.17552 0.21505 C 0.17565 0.22292 0.17487 0.23033 0.17252 0.24005 C 0.17018 0.24861 0.16562 0.25672 0.16172 0.26412 C 0.15742 0.2706 0.15065 0.27454 0.14752 0.27547 C 0.14427 0.27547 0.13802 0.27547 0.13177 0.27153 C 0.12565 0.26667 0.10312 0.23704 0.10052 0.20787 C 0.09791 0.17801 0.11028 0.09815 0.13932 0.07199 C 0.16836 0.0456 0.27161 0.06227 0.30039 0.18172 C 0.32604 0.28033 0.32031 0.3125 0.31875 0.38982 " pathEditMode="relative" rAng="0" ptsTypes="AAAAAAAAAAAAAA">
                                      <p:cBhvr>
                                        <p:cTn id="1011" dur="2600" fill="hold"/>
                                        <p:tgtEl>
                                          <p:spTgt spid="172"/>
                                        </p:tgtEl>
                                        <p:attrNameLst>
                                          <p:attrName>ppt_x</p:attrName>
                                          <p:attrName>ppt_y</p:attrName>
                                        </p:attrNameLst>
                                      </p:cBhvr>
                                      <p:rCtr x="15599" y="19491"/>
                                    </p:animMotion>
                                  </p:childTnLst>
                                </p:cTn>
                              </p:par>
                              <p:par>
                                <p:cTn id="1012" presetID="6" presetClass="emph" presetSubtype="0" accel="50000" decel="50000" autoRev="1" fill="hold" grpId="3" nodeType="withEffect">
                                  <p:stCondLst>
                                    <p:cond delay="10500"/>
                                  </p:stCondLst>
                                  <p:childTnLst>
                                    <p:animScale>
                                      <p:cBhvr>
                                        <p:cTn id="1013" dur="1300" fill="hold"/>
                                        <p:tgtEl>
                                          <p:spTgt spid="172"/>
                                        </p:tgtEl>
                                      </p:cBhvr>
                                      <p:by x="150000" y="150000"/>
                                    </p:animScale>
                                  </p:childTnLst>
                                </p:cTn>
                              </p:par>
                              <p:par>
                                <p:cTn id="1014" presetID="0" presetClass="path" presetSubtype="0" accel="50000" decel="50000" fill="hold" grpId="1" nodeType="withEffect">
                                  <p:stCondLst>
                                    <p:cond delay="10500"/>
                                  </p:stCondLst>
                                  <p:childTnLst>
                                    <p:animMotion origin="layout" path="M -0.00065 -3.7037E-6 C -0.00743 -0.06666 -0.01263 -0.2949 -0.01224 -0.33773 C -0.01185 -0.37939 -0.00821 -0.43912 -0.00013 -0.4868 C 0.00781 -0.53402 0.04817 -0.6618 0.08606 -0.69027 C 0.12382 -0.71875 0.16888 -0.70254 0.19101 -0.68958 C 0.21302 -0.67685 0.22812 -0.65926 0.23984 -0.64768 C 0.2513 -0.63588 0.25338 -0.63055 0.26002 -0.6206 C 0.26666 -0.61064 0.27395 -0.59976 0.27994 -0.58796 C 0.28593 -0.57639 0.29166 -0.56458 0.29609 -0.55 C 0.30052 -0.53564 0.30208 -0.53148 0.30625 -0.50231 C 0.31041 -0.47338 0.31002 -0.42014 0.30677 -0.36805 C 0.30351 -0.3162 0.29869 -0.22152 0.26302 -0.18958 C 0.16797 -0.12731 0.09492 -0.19861 0.04648 -0.24051 C -0.00235 -0.28287 -0.04102 -0.34351 -0.06654 -0.39375 " pathEditMode="relative" rAng="0" ptsTypes="AAAAAAAAAAAAAA">
                                      <p:cBhvr>
                                        <p:cTn id="1015" dur="2600" fill="hold"/>
                                        <p:tgtEl>
                                          <p:spTgt spid="174"/>
                                        </p:tgtEl>
                                        <p:attrNameLst>
                                          <p:attrName>ppt_x</p:attrName>
                                          <p:attrName>ppt_y</p:attrName>
                                        </p:attrNameLst>
                                      </p:cBhvr>
                                      <p:rCtr x="12201" y="-35301"/>
                                    </p:animMotion>
                                  </p:childTnLst>
                                </p:cTn>
                              </p:par>
                              <p:par>
                                <p:cTn id="1016" presetID="6" presetClass="emph" presetSubtype="0" accel="50000" decel="50000" autoRev="1" fill="hold" grpId="3" nodeType="withEffect">
                                  <p:stCondLst>
                                    <p:cond delay="10500"/>
                                  </p:stCondLst>
                                  <p:childTnLst>
                                    <p:animScale>
                                      <p:cBhvr>
                                        <p:cTn id="1017" dur="1300" fill="hold"/>
                                        <p:tgtEl>
                                          <p:spTgt spid="174"/>
                                        </p:tgtEl>
                                      </p:cBhvr>
                                      <p:by x="137000" y="137000"/>
                                    </p:animScale>
                                  </p:childTnLst>
                                </p:cTn>
                              </p:par>
                              <p:par>
                                <p:cTn id="1018" presetID="0" presetClass="path" presetSubtype="0" accel="50000" decel="50000" fill="hold" grpId="1" nodeType="withEffect">
                                  <p:stCondLst>
                                    <p:cond delay="10500"/>
                                  </p:stCondLst>
                                  <p:childTnLst>
                                    <p:animMotion origin="layout" path="M -8.33317e-07 0.00129963 C -0.0263 -0.0010237 -0.11185 -0.0028737 -0.13997 -0.0061137 C -0.1681 -0.00958371 -0.18008 -0.0100537 -0.19739 -0.0216237 C -0.21471 -0.0331937 -0.26172 -0.0531037 -0.2776 -0.128334 C -0.29349 -0.203564 -0.27461 -0.229034 -0.26042 -0.252184 C -0.24622 -0.275324 -0.23268 -0.271624 -0.22344 -0.274864 C -0.21406 -0.277874 -0.2112 -0.275794 -0.20417 -0.273704 C -0.19779 -0.272084 -0.19075 -0.269074 -0.18437 -0.266064 C -0.17812 -0.263064 -0.17187 -0.259584 -0.16562 -0.255654 C -0.15937 -0.251714 -0.15911 -0.253334 -0.14713 -0.242684 C -0.13516 -0.231814 -0.11862 -0.220004 -0.09375 -0.191304 C -0.06888 -0.162594 -0.03893 -0.123934 -0.03008 -0.0538037 C -0.01706 0.0415663 -0.0845 0.146666 -0.12721 0.188326 C -0.16992 0.229536 -0.2276 0.206616 -0.25404 0.211476 " pathEditMode="relative" rAng="0" ptsTypes="AAAAAAAAAAAAAA">
                                      <p:cBhvr>
                                        <p:cTn id="1019" dur="2600" fill="hold"/>
                                        <p:tgtEl>
                                          <p:spTgt spid="175"/>
                                        </p:tgtEl>
                                        <p:attrNameLst>
                                          <p:attrName>ppt_x</p:attrName>
                                          <p:attrName>ppt_y</p:attrName>
                                        </p:attrNameLst>
                                      </p:cBhvr>
                                      <p:rCtr x="-141" y="-32"/>
                                    </p:animMotion>
                                  </p:childTnLst>
                                </p:cTn>
                              </p:par>
                              <p:par>
                                <p:cTn id="1020" presetID="0" presetClass="path" presetSubtype="0" accel="50000" decel="50000" fill="hold" grpId="1" nodeType="withEffect">
                                  <p:stCondLst>
                                    <p:cond delay="10500"/>
                                  </p:stCondLst>
                                  <p:childTnLst>
                                    <p:animMotion origin="layout" path="M -0.00065 -2.59259E-6 C 0.0026 0.0426 0.00313 0.1257 0.00013 0.16019 C -0.00312 0.19375 -0.00417 0.20347 -0.01393 0.22871 C -0.02344 0.25394 -0.0474 0.28635 -0.06745 0.29097 C -0.08685 0.29537 -0.10247 0.2676 -0.11016 0.25278 C -0.11784 0.23773 -0.11927 0.21597 -0.1194 0.20278 C -0.11953 0.18982 -0.1181 0.18635 -0.11615 0.17871 C -0.11419 0.17107 -0.11094 0.16389 -0.10794 0.15741 C -0.10495 0.15047 -0.10221 0.14329 -0.09857 0.1382 C -0.09518 0.13218 -0.09075 0.12801 -0.08607 0.12454 C -0.08138 0.1206 -0.06276 0.11644 -0.04844 0.11991 C -0.03398 0.12338 -0.00234 0.14676 0.01823 0.18797 C 0.0388 0.2294 0.08151 0.32385 0.06758 0.4257 C 0.05495 0.50324 -0.00729 0.5 -0.03034 0.49792 " pathEditMode="relative" rAng="0" ptsTypes="AAAAAAAAAAAAAA">
                                      <p:cBhvr>
                                        <p:cTn id="1021" dur="2600" fill="hold"/>
                                        <p:tgtEl>
                                          <p:spTgt spid="173"/>
                                        </p:tgtEl>
                                        <p:attrNameLst>
                                          <p:attrName>ppt_x</p:attrName>
                                          <p:attrName>ppt_y</p:attrName>
                                        </p:attrNameLst>
                                      </p:cBhvr>
                                      <p:rCtr x="-2383" y="24931"/>
                                    </p:animMotion>
                                  </p:childTnLst>
                                </p:cTn>
                              </p:par>
                              <p:par>
                                <p:cTn id="1022" presetID="6" presetClass="emph" presetSubtype="0" accel="50000" decel="50000" autoRev="1" fill="hold" grpId="3" nodeType="withEffect">
                                  <p:stCondLst>
                                    <p:cond delay="10500"/>
                                  </p:stCondLst>
                                  <p:childTnLst>
                                    <p:animScale>
                                      <p:cBhvr>
                                        <p:cTn id="1023" dur="1300" fill="hold"/>
                                        <p:tgtEl>
                                          <p:spTgt spid="173"/>
                                        </p:tgtEl>
                                      </p:cBhvr>
                                      <p:by x="126000" y="126000"/>
                                    </p:animScale>
                                  </p:childTnLst>
                                </p:cTn>
                              </p:par>
                              <p:par>
                                <p:cTn id="1024" presetID="0" presetClass="path" presetSubtype="0" accel="50000" decel="50000" fill="hold" grpId="1" nodeType="withEffect">
                                  <p:stCondLst>
                                    <p:cond delay="10500"/>
                                  </p:stCondLst>
                                  <p:childTnLst>
                                    <p:animMotion origin="layout" path="M -0.0163533 0.00495519 C -0.0266433 -0.0311548 -0.0564533 -0.141805 -0.0660933 -0.175825 C -0.0770333 -0.220505 -0.0778133 -0.220275 -0.0860133 -0.261945 C -0.0939533 -0.304305 -0.104893 -0.358465 -0.107243 -0.415645 C -0.109973 -0.473055 -0.106843 -0.498745 -0.0986433 -0.526985 C -0.0907033 -0.555695 -0.0848433 -0.561475 -0.0789833 -0.572125 C -0.0732533 -0.582075 -0.0684333 -0.584395 -0.0630933 -0.589255 C -0.0580233 -0.594345 -0.0532033 -0.597585 -0.0479933 -0.601295 C -0.0426533 -0.604535 -0.0391433 -0.608465 -0.0317133 -0.609395 C -0.0246833 -0.610555 -0.0147933 -0.612175 -0.00424333 -0.607315 C 0.00656668 -0.602215 0.0188067 -0.602215 0.0320867 -0.579305 C 0.0453667 -0.556385 0.0720567 -0.479765 0.0505767 -0.395275 C 0.00434666 -0.224905 -0.0564533 -0.200825 -0.106063 -0.187175 C -0.155673 -0.173515 -0.217653 -0.251065 -0.242523 -0.280455 " pathEditMode="relative" rAng="0" ptsTypes="AAAAAAAAAAAAAA">
                                      <p:cBhvr>
                                        <p:cTn id="1025" dur="2600" fill="hold"/>
                                        <p:tgtEl>
                                          <p:spTgt spid="178"/>
                                        </p:tgtEl>
                                        <p:attrNameLst>
                                          <p:attrName>ppt_x</p:attrName>
                                          <p:attrName>ppt_y</p:attrName>
                                        </p:attrNameLst>
                                      </p:cBhvr>
                                      <p:rCtr x="-75" y="-307"/>
                                    </p:animMotion>
                                  </p:childTnLst>
                                </p:cTn>
                              </p:par>
                              <p:par>
                                <p:cTn id="1026" presetID="10" presetClass="entr" presetSubtype="0" fill="hold" grpId="1" nodeType="withEffect">
                                  <p:stCondLst>
                                    <p:cond delay="11000"/>
                                  </p:stCondLst>
                                  <p:childTnLst>
                                    <p:set>
                                      <p:cBhvr>
                                        <p:cTn id="1027" dur="1" fill="hold">
                                          <p:stCondLst>
                                            <p:cond delay="0"/>
                                          </p:stCondLst>
                                        </p:cTn>
                                        <p:tgtEl>
                                          <p:spTgt spid="176"/>
                                        </p:tgtEl>
                                        <p:attrNameLst>
                                          <p:attrName>style.visibility</p:attrName>
                                        </p:attrNameLst>
                                      </p:cBhvr>
                                      <p:to>
                                        <p:strVal val="visible"/>
                                      </p:to>
                                    </p:set>
                                    <p:animEffect transition="in" filter="fade">
                                      <p:cBhvr>
                                        <p:cTn id="1028" dur="100"/>
                                        <p:tgtEl>
                                          <p:spTgt spid="176"/>
                                        </p:tgtEl>
                                      </p:cBhvr>
                                    </p:animEffect>
                                  </p:childTnLst>
                                </p:cTn>
                              </p:par>
                              <p:par>
                                <p:cTn id="1029" presetID="0" presetClass="path" presetSubtype="0" decel="50000" fill="hold" grpId="0" nodeType="withEffect">
                                  <p:stCondLst>
                                    <p:cond delay="11000"/>
                                  </p:stCondLst>
                                  <p:childTnLst>
                                    <p:animMotion origin="layout" path="M -0.00039 -0.00046 C 0.00378 0.0088 0.0056 0.02547 0.0069 0.03403 C 0.00834 0.04236 0.00821 0.04537 0.00808 0.0507 C 0.00795 0.05602 0.00729 0.06297 0.00651 0.06806 C 0.00573 0.07338 0.00573 0.07547 0.00378 0.08264 C 0.00183 0.08982 -0.00351 0.11482 -0.01601 0.13287 C -0.02851 0.15116 -0.05833 0.19607 -0.10195 0.15718 C -0.14505 0.11852 -0.12591 -0.06226 -0.09075 -0.08171 C -0.0556 -0.10115 -0.01758 -0.04375 -0.01849 0.01482 " pathEditMode="relative" rAng="0" ptsTypes="AAAAAAAAA">
                                      <p:cBhvr>
                                        <p:cTn id="1030" dur="2100" fill="hold"/>
                                        <p:tgtEl>
                                          <p:spTgt spid="176"/>
                                        </p:tgtEl>
                                        <p:attrNameLst>
                                          <p:attrName>ppt_x</p:attrName>
                                          <p:attrName>ppt_y</p:attrName>
                                        </p:attrNameLst>
                                      </p:cBhvr>
                                      <p:rCtr x="-5885" y="4398"/>
                                    </p:animMotion>
                                  </p:childTnLst>
                                </p:cTn>
                              </p:par>
                              <p:par>
                                <p:cTn id="1031" presetID="10" presetClass="entr" presetSubtype="0" fill="hold" grpId="1" nodeType="withEffect">
                                  <p:stCondLst>
                                    <p:cond delay="11100"/>
                                  </p:stCondLst>
                                  <p:childTnLst>
                                    <p:set>
                                      <p:cBhvr>
                                        <p:cTn id="1032" dur="1" fill="hold">
                                          <p:stCondLst>
                                            <p:cond delay="0"/>
                                          </p:stCondLst>
                                        </p:cTn>
                                        <p:tgtEl>
                                          <p:spTgt spid="177"/>
                                        </p:tgtEl>
                                        <p:attrNameLst>
                                          <p:attrName>style.visibility</p:attrName>
                                        </p:attrNameLst>
                                      </p:cBhvr>
                                      <p:to>
                                        <p:strVal val="visible"/>
                                      </p:to>
                                    </p:set>
                                    <p:animEffect transition="in" filter="fade">
                                      <p:cBhvr>
                                        <p:cTn id="1033" dur="100"/>
                                        <p:tgtEl>
                                          <p:spTgt spid="177"/>
                                        </p:tgtEl>
                                      </p:cBhvr>
                                    </p:animEffect>
                                  </p:childTnLst>
                                </p:cTn>
                              </p:par>
                              <p:par>
                                <p:cTn id="1034" presetID="0" presetClass="path" presetSubtype="0" decel="50000" fill="hold" grpId="0" nodeType="withEffect">
                                  <p:stCondLst>
                                    <p:cond delay="11100"/>
                                  </p:stCondLst>
                                  <p:childTnLst>
                                    <p:animMotion origin="layout" path="M -2.91667E-6 -0.00069 C -0.00429 0.00232 -0.01627 0.00649 -0.022 0.01389 C -0.02799 0.0213 -0.02747 0.03033 -0.03099 0.0375 C -0.0345 0.04468 -0.03815 0.04815 -0.04205 0.05232 C -0.04609 0.05649 -0.05078 0.05996 -0.05508 0.06274 C -0.05989 0.06528 -0.06002 0.06806 -0.06927 0.06783 C -0.07864 0.0676 -0.0944 0.07385 -0.11119 0.06135 C -0.12812 0.04885 -0.15989 0.01389 -0.16119 -0.0375 C -0.1625 -0.08842 -0.08138 -0.20347 -0.03698 -0.15902 C 0.00716 -0.11458 -0.0375 -0.01273 -0.03815 0.02593 " pathEditMode="relative" rAng="0" ptsTypes="AAAAAAAAAA">
                                      <p:cBhvr>
                                        <p:cTn id="1035" dur="2000" fill="hold"/>
                                        <p:tgtEl>
                                          <p:spTgt spid="177"/>
                                        </p:tgtEl>
                                        <p:attrNameLst>
                                          <p:attrName>ppt_x</p:attrName>
                                          <p:attrName>ppt_y</p:attrName>
                                        </p:attrNameLst>
                                      </p:cBhvr>
                                      <p:rCtr x="-8060" y="-4931"/>
                                    </p:animMotion>
                                  </p:childTnLst>
                                </p:cTn>
                              </p:par>
                              <p:par>
                                <p:cTn id="1036" presetID="42" presetClass="path" presetSubtype="0" accel="50000" fill="hold" grpId="4" nodeType="withEffect">
                                  <p:stCondLst>
                                    <p:cond delay="13100"/>
                                  </p:stCondLst>
                                  <p:childTnLst>
                                    <p:animMotion origin="layout" path="M 0.1586 -0.09514 L 0.24831 -0.0044 " pathEditMode="relative" rAng="0" ptsTypes="AA">
                                      <p:cBhvr>
                                        <p:cTn id="1037" dur="500" fill="hold"/>
                                        <p:tgtEl>
                                          <p:spTgt spid="171"/>
                                        </p:tgtEl>
                                        <p:attrNameLst>
                                          <p:attrName>ppt_x</p:attrName>
                                          <p:attrName>ppt_y</p:attrName>
                                        </p:attrNameLst>
                                      </p:cBhvr>
                                      <p:rCtr x="45" y="45"/>
                                    </p:animMotion>
                                  </p:childTnLst>
                                  <p:subTnLst>
                                    <p:set>
                                      <p:cBhvr override="childStyle">
                                        <p:cTn dur="1" fill="hold" display="0" masterRel="sameClick" afterEffect="1">
                                          <p:stCondLst>
                                            <p:cond evt="end" delay="0">
                                              <p:tn val="1036"/>
                                            </p:cond>
                                          </p:stCondLst>
                                        </p:cTn>
                                        <p:tgtEl>
                                          <p:spTgt spid="171"/>
                                        </p:tgtEl>
                                        <p:attrNameLst>
                                          <p:attrName>style.visibility</p:attrName>
                                        </p:attrNameLst>
                                      </p:cBhvr>
                                      <p:to>
                                        <p:strVal val="hidden"/>
                                      </p:to>
                                    </p:set>
                                  </p:subTnLst>
                                </p:cTn>
                              </p:par>
                              <p:par>
                                <p:cTn id="1038" presetID="35" presetClass="path" presetSubtype="0" accel="50000" fill="hold" grpId="4" nodeType="withEffect">
                                  <p:stCondLst>
                                    <p:cond delay="13100"/>
                                  </p:stCondLst>
                                  <p:childTnLst>
                                    <p:animMotion origin="layout" path="M 0.320156 0.38982 L 0.126666 0.38519 " pathEditMode="relative" rAng="0" ptsTypes="AA">
                                      <p:cBhvr>
                                        <p:cTn id="1039" dur="500" fill="hold"/>
                                        <p:tgtEl>
                                          <p:spTgt spid="172"/>
                                        </p:tgtEl>
                                        <p:attrNameLst>
                                          <p:attrName>ppt_x</p:attrName>
                                          <p:attrName>ppt_y</p:attrName>
                                        </p:attrNameLst>
                                      </p:cBhvr>
                                      <p:rCtr x="-96" y="-2"/>
                                    </p:animMotion>
                                  </p:childTnLst>
                                  <p:subTnLst>
                                    <p:set>
                                      <p:cBhvr override="childStyle">
                                        <p:cTn dur="1" fill="hold" display="0" masterRel="sameClick" afterEffect="1">
                                          <p:stCondLst>
                                            <p:cond evt="end" delay="0">
                                              <p:tn val="1038"/>
                                            </p:cond>
                                          </p:stCondLst>
                                        </p:cTn>
                                        <p:tgtEl>
                                          <p:spTgt spid="172"/>
                                        </p:tgtEl>
                                        <p:attrNameLst>
                                          <p:attrName>style.visibility</p:attrName>
                                        </p:attrNameLst>
                                      </p:cBhvr>
                                      <p:to>
                                        <p:strVal val="hidden"/>
                                      </p:to>
                                    </p:set>
                                  </p:subTnLst>
                                </p:cTn>
                              </p:par>
                              <p:par>
                                <p:cTn id="1040" presetID="35" presetClass="path" presetSubtype="0" accel="50000" fill="hold" grpId="4" nodeType="withEffect">
                                  <p:stCondLst>
                                    <p:cond delay="13100"/>
                                  </p:stCondLst>
                                  <p:childTnLst>
                                    <p:animMotion origin="layout" path="M -0.03034 0.49792 L -0.13268 0.38681 " pathEditMode="relative" rAng="0" ptsTypes="AA">
                                      <p:cBhvr>
                                        <p:cTn id="1041" dur="500" fill="hold"/>
                                        <p:tgtEl>
                                          <p:spTgt spid="173"/>
                                        </p:tgtEl>
                                        <p:attrNameLst>
                                          <p:attrName>ppt_x</p:attrName>
                                          <p:attrName>ppt_y</p:attrName>
                                        </p:attrNameLst>
                                      </p:cBhvr>
                                      <p:rCtr x="-51" y="-56"/>
                                    </p:animMotion>
                                  </p:childTnLst>
                                  <p:subTnLst>
                                    <p:set>
                                      <p:cBhvr override="childStyle">
                                        <p:cTn dur="1" fill="hold" display="0" masterRel="sameClick" afterEffect="1">
                                          <p:stCondLst>
                                            <p:cond evt="end" delay="0">
                                              <p:tn val="1040"/>
                                            </p:cond>
                                          </p:stCondLst>
                                        </p:cTn>
                                        <p:tgtEl>
                                          <p:spTgt spid="173"/>
                                        </p:tgtEl>
                                        <p:attrNameLst>
                                          <p:attrName>style.visibility</p:attrName>
                                        </p:attrNameLst>
                                      </p:cBhvr>
                                      <p:to>
                                        <p:strVal val="hidden"/>
                                      </p:to>
                                    </p:set>
                                  </p:subTnLst>
                                </p:cTn>
                              </p:par>
                              <p:par>
                                <p:cTn id="1042" presetID="63" presetClass="path" presetSubtype="0" accel="50000" fill="hold" grpId="4" nodeType="withEffect">
                                  <p:stCondLst>
                                    <p:cond delay="13100"/>
                                  </p:stCondLst>
                                  <p:childTnLst>
                                    <p:animMotion origin="layout" path="M -0.06654 -0.39375 L 0.12565 -0.39375 " pathEditMode="relative" rAng="0" ptsTypes="AA">
                                      <p:cBhvr>
                                        <p:cTn id="1043" dur="500" fill="hold"/>
                                        <p:tgtEl>
                                          <p:spTgt spid="174"/>
                                        </p:tgtEl>
                                        <p:attrNameLst>
                                          <p:attrName>ppt_x</p:attrName>
                                          <p:attrName>ppt_y</p:attrName>
                                        </p:attrNameLst>
                                      </p:cBhvr>
                                      <p:rCtr x="96" y="0"/>
                                    </p:animMotion>
                                  </p:childTnLst>
                                  <p:subTnLst>
                                    <p:set>
                                      <p:cBhvr override="childStyle">
                                        <p:cTn dur="1" fill="hold" display="0" masterRel="sameClick" afterEffect="1">
                                          <p:stCondLst>
                                            <p:cond evt="end" delay="0">
                                              <p:tn val="1042"/>
                                            </p:cond>
                                          </p:stCondLst>
                                        </p:cTn>
                                        <p:tgtEl>
                                          <p:spTgt spid="174"/>
                                        </p:tgtEl>
                                        <p:attrNameLst>
                                          <p:attrName>style.visibility</p:attrName>
                                        </p:attrNameLst>
                                      </p:cBhvr>
                                      <p:to>
                                        <p:strVal val="hidden"/>
                                      </p:to>
                                    </p:set>
                                  </p:subTnLst>
                                </p:cTn>
                              </p:par>
                              <p:par>
                                <p:cTn id="1044" presetID="6" presetClass="emph" presetSubtype="0" accel="50000" fill="hold" grpId="3" nodeType="withEffect">
                                  <p:stCondLst>
                                    <p:cond delay="13100"/>
                                  </p:stCondLst>
                                  <p:childTnLst>
                                    <p:animScale>
                                      <p:cBhvr>
                                        <p:cTn id="1045" dur="500" fill="hold"/>
                                        <p:tgtEl>
                                          <p:spTgt spid="178"/>
                                        </p:tgtEl>
                                      </p:cBhvr>
                                      <p:by x="200000" y="200000"/>
                                    </p:animScale>
                                  </p:childTnLst>
                                </p:cTn>
                              </p:par>
                              <p:par>
                                <p:cTn id="1046" presetID="64" presetClass="path" presetSubtype="0" accel="50000" fill="hold" grpId="2" nodeType="withEffect">
                                  <p:stCondLst>
                                    <p:cond delay="13100"/>
                                  </p:stCondLst>
                                  <p:childTnLst>
                                    <p:animMotion origin="layout" path="M -0.2267 -0.28565 L -0.13477 -0.39676 " pathEditMode="relative" rAng="0" ptsTypes="AA">
                                      <p:cBhvr>
                                        <p:cTn id="1047" dur="500" fill="hold"/>
                                        <p:tgtEl>
                                          <p:spTgt spid="178"/>
                                        </p:tgtEl>
                                        <p:attrNameLst>
                                          <p:attrName>ppt_x</p:attrName>
                                          <p:attrName>ppt_y</p:attrName>
                                        </p:attrNameLst>
                                      </p:cBhvr>
                                      <p:rCtr x="46" y="-56"/>
                                    </p:animMotion>
                                  </p:childTnLst>
                                  <p:subTnLst>
                                    <p:set>
                                      <p:cBhvr override="childStyle">
                                        <p:cTn dur="1" fill="hold" display="0" masterRel="sameClick" afterEffect="1">
                                          <p:stCondLst>
                                            <p:cond evt="end" delay="0">
                                              <p:tn val="1046"/>
                                            </p:cond>
                                          </p:stCondLst>
                                        </p:cTn>
                                        <p:tgtEl>
                                          <p:spTgt spid="178"/>
                                        </p:tgtEl>
                                        <p:attrNameLst>
                                          <p:attrName>style.visibility</p:attrName>
                                        </p:attrNameLst>
                                      </p:cBhvr>
                                      <p:to>
                                        <p:strVal val="hidden"/>
                                      </p:to>
                                    </p:set>
                                  </p:subTnLst>
                                </p:cTn>
                              </p:par>
                              <p:par>
                                <p:cTn id="1048" presetID="64" presetClass="path" presetSubtype="0" accel="50000" fill="hold" grpId="2" nodeType="withEffect">
                                  <p:stCondLst>
                                    <p:cond delay="13100"/>
                                  </p:stCondLst>
                                  <p:childTnLst>
                                    <p:animMotion origin="layout" path="M -0.25404 0.21018 L -0.25677 0.00069 " pathEditMode="relative" rAng="0" ptsTypes="AA">
                                      <p:cBhvr>
                                        <p:cTn id="1049" dur="500" fill="hold"/>
                                        <p:tgtEl>
                                          <p:spTgt spid="175"/>
                                        </p:tgtEl>
                                        <p:attrNameLst>
                                          <p:attrName>ppt_x</p:attrName>
                                          <p:attrName>ppt_y</p:attrName>
                                        </p:attrNameLst>
                                      </p:cBhvr>
                                      <p:rCtr x="0" y="0"/>
                                    </p:animMotion>
                                  </p:childTnLst>
                                  <p:subTnLst>
                                    <p:set>
                                      <p:cBhvr override="childStyle">
                                        <p:cTn dur="1" fill="hold" display="0" masterRel="sameClick" afterEffect="1">
                                          <p:stCondLst>
                                            <p:cond evt="end" delay="0">
                                              <p:tn val="1048"/>
                                            </p:cond>
                                          </p:stCondLst>
                                        </p:cTn>
                                        <p:tgtEl>
                                          <p:spTgt spid="175"/>
                                        </p:tgtEl>
                                        <p:attrNameLst>
                                          <p:attrName>style.visibility</p:attrName>
                                        </p:attrNameLst>
                                      </p:cBhvr>
                                      <p:to>
                                        <p:strVal val="hidden"/>
                                      </p:to>
                                    </p:set>
                                  </p:subTnLst>
                                </p:cTn>
                              </p:par>
                              <p:par>
                                <p:cTn id="1050" presetID="42" presetClass="path" presetSubtype="0" accel="50000" fill="hold" grpId="2" nodeType="withEffect">
                                  <p:stCondLst>
                                    <p:cond delay="13100"/>
                                  </p:stCondLst>
                                  <p:childTnLst>
                                    <p:animMotion origin="layout" path="M -0.01849 0.01482 L -0.02057 0.2088 " pathEditMode="relative" rAng="0" ptsTypes="AA">
                                      <p:cBhvr>
                                        <p:cTn id="1051" dur="500" fill="hold"/>
                                        <p:tgtEl>
                                          <p:spTgt spid="176"/>
                                        </p:tgtEl>
                                        <p:attrNameLst>
                                          <p:attrName>ppt_x</p:attrName>
                                          <p:attrName>ppt_y</p:attrName>
                                        </p:attrNameLst>
                                      </p:cBhvr>
                                      <p:rCtr x="0" y="0"/>
                                    </p:animMotion>
                                  </p:childTnLst>
                                  <p:subTnLst>
                                    <p:set>
                                      <p:cBhvr override="childStyle">
                                        <p:cTn dur="1" fill="hold" display="0" masterRel="sameClick" afterEffect="1">
                                          <p:stCondLst>
                                            <p:cond evt="end" delay="0">
                                              <p:tn val="1050"/>
                                            </p:cond>
                                          </p:stCondLst>
                                        </p:cTn>
                                        <p:tgtEl>
                                          <p:spTgt spid="176"/>
                                        </p:tgtEl>
                                        <p:attrNameLst>
                                          <p:attrName>style.visibility</p:attrName>
                                        </p:attrNameLst>
                                      </p:cBhvr>
                                      <p:to>
                                        <p:strVal val="hidden"/>
                                      </p:to>
                                    </p:set>
                                  </p:subTnLst>
                                </p:cTn>
                              </p:par>
                              <p:par>
                                <p:cTn id="1052" presetID="42" presetClass="path" presetSubtype="0" accel="50000" fill="hold" grpId="2" nodeType="withEffect">
                                  <p:stCondLst>
                                    <p:cond delay="13100"/>
                                  </p:stCondLst>
                                  <p:childTnLst>
                                    <p:animMotion origin="layout" path="M -0.0352854 0.0195411 L -0.136455 0.117921 " pathEditMode="relative" rAng="0" ptsTypes="AA">
                                      <p:cBhvr>
                                        <p:cTn id="1053" dur="500" fill="hold"/>
                                        <p:tgtEl>
                                          <p:spTgt spid="177"/>
                                        </p:tgtEl>
                                        <p:attrNameLst>
                                          <p:attrName>ppt_x</p:attrName>
                                          <p:attrName>ppt_y</p:attrName>
                                        </p:attrNameLst>
                                      </p:cBhvr>
                                      <p:rCtr x="-50" y="49"/>
                                    </p:animMotion>
                                  </p:childTnLst>
                                  <p:subTnLst>
                                    <p:set>
                                      <p:cBhvr override="childStyle">
                                        <p:cTn dur="1" fill="hold" display="0" masterRel="sameClick" afterEffect="1">
                                          <p:stCondLst>
                                            <p:cond evt="end" delay="0">
                                              <p:tn val="1052"/>
                                            </p:cond>
                                          </p:stCondLst>
                                        </p:cTn>
                                        <p:tgtEl>
                                          <p:spTgt spid="177"/>
                                        </p:tgtEl>
                                        <p:attrNameLst>
                                          <p:attrName>style.visibility</p:attrName>
                                        </p:attrNameLst>
                                      </p:cBhvr>
                                      <p:to>
                                        <p:strVal val="hidden"/>
                                      </p:to>
                                    </p:set>
                                  </p:subTnLst>
                                </p:cTn>
                              </p:par>
                              <p:par>
                                <p:cTn id="1054" presetID="10" presetClass="exit" presetSubtype="0" fill="hold" grpId="1" nodeType="withEffect">
                                  <p:stCondLst>
                                    <p:cond delay="2500"/>
                                  </p:stCondLst>
                                  <p:childTnLst>
                                    <p:animEffect transition="out" filter="fade">
                                      <p:cBhvr>
                                        <p:cTn id="1055" dur="1000"/>
                                        <p:tgtEl>
                                          <p:spTgt spid="180"/>
                                        </p:tgtEl>
                                      </p:cBhvr>
                                    </p:animEffect>
                                    <p:set>
                                      <p:cBhvr>
                                        <p:cTn id="1056" dur="1" fill="hold">
                                          <p:stCondLst>
                                            <p:cond delay="999"/>
                                          </p:stCondLst>
                                        </p:cTn>
                                        <p:tgtEl>
                                          <p:spTgt spid="180"/>
                                        </p:tgtEl>
                                        <p:attrNameLst>
                                          <p:attrName>style.visibility</p:attrName>
                                        </p:attrNameLst>
                                      </p:cBhvr>
                                      <p:to>
                                        <p:strVal val="hidden"/>
                                      </p:to>
                                    </p:set>
                                  </p:childTnLst>
                                </p:cTn>
                              </p:par>
                              <p:par>
                                <p:cTn id="1057" presetID="10" presetClass="exit" presetSubtype="0" fill="hold" grpId="1" nodeType="withEffect">
                                  <p:stCondLst>
                                    <p:cond delay="2500"/>
                                  </p:stCondLst>
                                  <p:childTnLst>
                                    <p:animEffect transition="out" filter="fade">
                                      <p:cBhvr>
                                        <p:cTn id="1058" dur="1000"/>
                                        <p:tgtEl>
                                          <p:spTgt spid="2"/>
                                        </p:tgtEl>
                                      </p:cBhvr>
                                    </p:animEffect>
                                    <p:set>
                                      <p:cBhvr>
                                        <p:cTn id="1059" dur="1" fill="hold">
                                          <p:stCondLst>
                                            <p:cond delay="999"/>
                                          </p:stCondLst>
                                        </p:cTn>
                                        <p:tgtEl>
                                          <p:spTgt spid="2"/>
                                        </p:tgtEl>
                                        <p:attrNameLst>
                                          <p:attrName>style.visibility</p:attrName>
                                        </p:attrNameLst>
                                      </p:cBhvr>
                                      <p:to>
                                        <p:strVal val="hidden"/>
                                      </p:to>
                                    </p:set>
                                  </p:childTnLst>
                                </p:cTn>
                              </p:par>
                              <p:par>
                                <p:cTn id="1060" presetID="10" presetClass="entr" presetSubtype="0" fill="hold" grpId="0" nodeType="withEffect">
                                  <p:stCondLst>
                                    <p:cond delay="4200"/>
                                  </p:stCondLst>
                                  <p:childTnLst>
                                    <p:set>
                                      <p:cBhvr>
                                        <p:cTn id="1061" dur="1" fill="hold">
                                          <p:stCondLst>
                                            <p:cond delay="0"/>
                                          </p:stCondLst>
                                        </p:cTn>
                                        <p:tgtEl>
                                          <p:spTgt spid="3"/>
                                        </p:tgtEl>
                                        <p:attrNameLst>
                                          <p:attrName>style.visibility</p:attrName>
                                        </p:attrNameLst>
                                      </p:cBhvr>
                                      <p:to>
                                        <p:strVal val="visible"/>
                                      </p:to>
                                    </p:set>
                                    <p:animEffect transition="in" filter="fade">
                                      <p:cBhvr>
                                        <p:cTn id="1062" dur="1000"/>
                                        <p:tgtEl>
                                          <p:spTgt spid="3"/>
                                        </p:tgtEl>
                                      </p:cBhvr>
                                    </p:animEffect>
                                  </p:childTnLst>
                                </p:cTn>
                              </p:par>
                              <p:par>
                                <p:cTn id="1063" presetID="10" presetClass="entr" presetSubtype="0" fill="hold" grpId="0" nodeType="withEffect">
                                  <p:stCondLst>
                                    <p:cond delay="5500"/>
                                  </p:stCondLst>
                                  <p:childTnLst>
                                    <p:set>
                                      <p:cBhvr>
                                        <p:cTn id="1064" dur="1" fill="hold">
                                          <p:stCondLst>
                                            <p:cond delay="0"/>
                                          </p:stCondLst>
                                        </p:cTn>
                                        <p:tgtEl>
                                          <p:spTgt spid="4"/>
                                        </p:tgtEl>
                                        <p:attrNameLst>
                                          <p:attrName>style.visibility</p:attrName>
                                        </p:attrNameLst>
                                      </p:cBhvr>
                                      <p:to>
                                        <p:strVal val="visible"/>
                                      </p:to>
                                    </p:set>
                                    <p:animEffect transition="in" filter="fade">
                                      <p:cBhvr>
                                        <p:cTn id="1065" dur="1000"/>
                                        <p:tgtEl>
                                          <p:spTgt spid="4"/>
                                        </p:tgtEl>
                                      </p:cBhvr>
                                    </p:animEffect>
                                  </p:childTnLst>
                                </p:cTn>
                              </p:par>
                              <p:par>
                                <p:cTn id="1066" presetID="10" presetClass="entr" presetSubtype="0" fill="hold" grpId="0" nodeType="withEffect">
                                  <p:stCondLst>
                                    <p:cond delay="6800"/>
                                  </p:stCondLst>
                                  <p:childTnLst>
                                    <p:set>
                                      <p:cBhvr>
                                        <p:cTn id="1067" dur="1" fill="hold">
                                          <p:stCondLst>
                                            <p:cond delay="0"/>
                                          </p:stCondLst>
                                        </p:cTn>
                                        <p:tgtEl>
                                          <p:spTgt spid="5"/>
                                        </p:tgtEl>
                                        <p:attrNameLst>
                                          <p:attrName>style.visibility</p:attrName>
                                        </p:attrNameLst>
                                      </p:cBhvr>
                                      <p:to>
                                        <p:strVal val="visible"/>
                                      </p:to>
                                    </p:set>
                                    <p:animEffect transition="in" filter="fade">
                                      <p:cBhvr>
                                        <p:cTn id="1068" dur="1000"/>
                                        <p:tgtEl>
                                          <p:spTgt spid="5"/>
                                        </p:tgtEl>
                                      </p:cBhvr>
                                    </p:animEffect>
                                  </p:childTnLst>
                                </p:cTn>
                              </p:par>
                              <p:par>
                                <p:cTn id="1069" presetID="10" presetClass="exit" presetSubtype="0" fill="hold" grpId="1" nodeType="withEffect">
                                  <p:stCondLst>
                                    <p:cond delay="8300"/>
                                  </p:stCondLst>
                                  <p:childTnLst>
                                    <p:animEffect transition="out" filter="fade">
                                      <p:cBhvr>
                                        <p:cTn id="1070" dur="500"/>
                                        <p:tgtEl>
                                          <p:spTgt spid="5"/>
                                        </p:tgtEl>
                                      </p:cBhvr>
                                    </p:animEffect>
                                    <p:set>
                                      <p:cBhvr>
                                        <p:cTn id="1071" dur="1" fill="hold">
                                          <p:stCondLst>
                                            <p:cond delay="499"/>
                                          </p:stCondLst>
                                        </p:cTn>
                                        <p:tgtEl>
                                          <p:spTgt spid="5"/>
                                        </p:tgtEl>
                                        <p:attrNameLst>
                                          <p:attrName>style.visibility</p:attrName>
                                        </p:attrNameLst>
                                      </p:cBhvr>
                                      <p:to>
                                        <p:strVal val="hidden"/>
                                      </p:to>
                                    </p:set>
                                  </p:childTnLst>
                                </p:cTn>
                              </p:par>
                              <p:par>
                                <p:cTn id="1072" presetID="10" presetClass="entr" presetSubtype="0" fill="hold" grpId="0" nodeType="withEffect">
                                  <p:stCondLst>
                                    <p:cond delay="8900"/>
                                  </p:stCondLst>
                                  <p:childTnLst>
                                    <p:set>
                                      <p:cBhvr>
                                        <p:cTn id="1073" dur="1" fill="hold">
                                          <p:stCondLst>
                                            <p:cond delay="0"/>
                                          </p:stCondLst>
                                        </p:cTn>
                                        <p:tgtEl>
                                          <p:spTgt spid="165"/>
                                        </p:tgtEl>
                                        <p:attrNameLst>
                                          <p:attrName>style.visibility</p:attrName>
                                        </p:attrNameLst>
                                      </p:cBhvr>
                                      <p:to>
                                        <p:strVal val="visible"/>
                                      </p:to>
                                    </p:set>
                                    <p:animEffect transition="in" filter="fade">
                                      <p:cBhvr>
                                        <p:cTn id="1074" dur="900"/>
                                        <p:tgtEl>
                                          <p:spTgt spid="165"/>
                                        </p:tgtEl>
                                      </p:cBhvr>
                                    </p:animEffect>
                                  </p:childTnLst>
                                </p:cTn>
                              </p:par>
                              <p:par>
                                <p:cTn id="1075" presetID="10" presetClass="exit" presetSubtype="0" fill="hold" grpId="1" nodeType="withEffect">
                                  <p:stCondLst>
                                    <p:cond delay="10300"/>
                                  </p:stCondLst>
                                  <p:childTnLst>
                                    <p:animEffect transition="out" filter="fade">
                                      <p:cBhvr>
                                        <p:cTn id="1076" dur="500"/>
                                        <p:tgtEl>
                                          <p:spTgt spid="165"/>
                                        </p:tgtEl>
                                      </p:cBhvr>
                                    </p:animEffect>
                                    <p:set>
                                      <p:cBhvr>
                                        <p:cTn id="1077" dur="1" fill="hold">
                                          <p:stCondLst>
                                            <p:cond delay="499"/>
                                          </p:stCondLst>
                                        </p:cTn>
                                        <p:tgtEl>
                                          <p:spTgt spid="165"/>
                                        </p:tgtEl>
                                        <p:attrNameLst>
                                          <p:attrName>style.visibility</p:attrName>
                                        </p:attrNameLst>
                                      </p:cBhvr>
                                      <p:to>
                                        <p:strVal val="hidden"/>
                                      </p:to>
                                    </p:set>
                                  </p:childTnLst>
                                </p:cTn>
                              </p:par>
                              <p:par>
                                <p:cTn id="1078" presetID="10" presetClass="entr" presetSubtype="0" fill="hold" grpId="0" nodeType="withEffect">
                                  <p:stCondLst>
                                    <p:cond delay="10900"/>
                                  </p:stCondLst>
                                  <p:childTnLst>
                                    <p:set>
                                      <p:cBhvr>
                                        <p:cTn id="1079" dur="1" fill="hold">
                                          <p:stCondLst>
                                            <p:cond delay="0"/>
                                          </p:stCondLst>
                                        </p:cTn>
                                        <p:tgtEl>
                                          <p:spTgt spid="167"/>
                                        </p:tgtEl>
                                        <p:attrNameLst>
                                          <p:attrName>style.visibility</p:attrName>
                                        </p:attrNameLst>
                                      </p:cBhvr>
                                      <p:to>
                                        <p:strVal val="visible"/>
                                      </p:to>
                                    </p:set>
                                    <p:animEffect transition="in" filter="fade">
                                      <p:cBhvr>
                                        <p:cTn id="1080" dur="900"/>
                                        <p:tgtEl>
                                          <p:spTgt spid="167"/>
                                        </p:tgtEl>
                                      </p:cBhvr>
                                    </p:animEffect>
                                  </p:childTnLst>
                                </p:cTn>
                              </p:par>
                              <p:par>
                                <p:cTn id="1081" presetID="10" presetClass="exit" presetSubtype="0" fill="hold" grpId="1" nodeType="withEffect">
                                  <p:stCondLst>
                                    <p:cond delay="12300"/>
                                  </p:stCondLst>
                                  <p:childTnLst>
                                    <p:animEffect transition="out" filter="fade">
                                      <p:cBhvr>
                                        <p:cTn id="1082" dur="700"/>
                                        <p:tgtEl>
                                          <p:spTgt spid="167"/>
                                        </p:tgtEl>
                                      </p:cBhvr>
                                    </p:animEffect>
                                    <p:set>
                                      <p:cBhvr>
                                        <p:cTn id="1083" dur="1" fill="hold">
                                          <p:stCondLst>
                                            <p:cond delay="699"/>
                                          </p:stCondLst>
                                        </p:cTn>
                                        <p:tgtEl>
                                          <p:spTgt spid="167"/>
                                        </p:tgtEl>
                                        <p:attrNameLst>
                                          <p:attrName>style.visibility</p:attrName>
                                        </p:attrNameLst>
                                      </p:cBhvr>
                                      <p:to>
                                        <p:strVal val="hidden"/>
                                      </p:to>
                                    </p:set>
                                  </p:childTnLst>
                                </p:cTn>
                              </p:par>
                              <p:par>
                                <p:cTn id="1084" presetID="10" presetClass="exit" presetSubtype="0" fill="hold" grpId="1" nodeType="withEffect">
                                  <p:stCondLst>
                                    <p:cond delay="12300"/>
                                  </p:stCondLst>
                                  <p:childTnLst>
                                    <p:animEffect transition="out" filter="fade">
                                      <p:cBhvr>
                                        <p:cTn id="1085" dur="700"/>
                                        <p:tgtEl>
                                          <p:spTgt spid="4"/>
                                        </p:tgtEl>
                                      </p:cBhvr>
                                    </p:animEffect>
                                    <p:set>
                                      <p:cBhvr>
                                        <p:cTn id="1086" dur="1" fill="hold">
                                          <p:stCondLst>
                                            <p:cond delay="699"/>
                                          </p:stCondLst>
                                        </p:cTn>
                                        <p:tgtEl>
                                          <p:spTgt spid="4"/>
                                        </p:tgtEl>
                                        <p:attrNameLst>
                                          <p:attrName>style.visibility</p:attrName>
                                        </p:attrNameLst>
                                      </p:cBhvr>
                                      <p:to>
                                        <p:strVal val="hidden"/>
                                      </p:to>
                                    </p:set>
                                  </p:childTnLst>
                                </p:cTn>
                              </p:par>
                              <p:par>
                                <p:cTn id="1087" presetID="10" presetClass="exit" presetSubtype="0" fill="hold" grpId="1" nodeType="withEffect">
                                  <p:stCondLst>
                                    <p:cond delay="12300"/>
                                  </p:stCondLst>
                                  <p:childTnLst>
                                    <p:animEffect transition="out" filter="fade">
                                      <p:cBhvr>
                                        <p:cTn id="1088" dur="700"/>
                                        <p:tgtEl>
                                          <p:spTgt spid="3"/>
                                        </p:tgtEl>
                                      </p:cBhvr>
                                    </p:animEffect>
                                    <p:set>
                                      <p:cBhvr>
                                        <p:cTn id="1089" dur="1" fill="hold">
                                          <p:stCondLst>
                                            <p:cond delay="699"/>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audio>
              <p:cMediaNode vol="76500" numSld="999" showWhenStopped="0">
                <p:cTn id="1090" fill="hold" display="0">
                  <p:stCondLst>
                    <p:cond delay="indefinite"/>
                  </p:stCondLst>
                  <p:endCondLst>
                    <p:cond evt="onStopAudio" delay="0">
                      <p:tgtEl>
                        <p:sldTgt/>
                      </p:tgtEl>
                    </p:cond>
                  </p:endCondLst>
                </p:cTn>
                <p:tgtEl>
                  <p:spTgt spid="15"/>
                </p:tgtEl>
              </p:cMediaNode>
            </p:audio>
          </p:childTnLst>
        </p:cTn>
      </p:par>
    </p:tnLst>
    <p:bldLst>
      <p:bldP spid="11" grpId="0" bldLvl="0" animBg="1"/>
      <p:bldP spid="10" grpId="0" bldLvl="0" animBg="1"/>
      <p:bldP spid="12" grpId="0" bldLvl="0" animBg="1"/>
      <p:bldP spid="14" grpId="0" bldLvl="0" animBg="1"/>
      <p:bldP spid="171" grpId="0" bldLvl="0" animBg="1"/>
      <p:bldP spid="171" grpId="1" bldLvl="0" animBg="1"/>
      <p:bldP spid="171" grpId="2" bldLvl="0" animBg="1"/>
      <p:bldP spid="171" grpId="3" bldLvl="0" animBg="1"/>
      <p:bldP spid="171" grpId="4" bldLvl="0" animBg="1"/>
      <p:bldP spid="172" grpId="0" bldLvl="0" animBg="1"/>
      <p:bldP spid="172" grpId="1" bldLvl="0" animBg="1"/>
      <p:bldP spid="172" grpId="2" bldLvl="0" animBg="1"/>
      <p:bldP spid="172" grpId="3" bldLvl="0" animBg="1"/>
      <p:bldP spid="172" grpId="4" bldLvl="0" animBg="1"/>
      <p:bldP spid="173" grpId="0" bldLvl="0" animBg="1"/>
      <p:bldP spid="173" grpId="1" bldLvl="0" animBg="1"/>
      <p:bldP spid="173" grpId="2" bldLvl="0" animBg="1"/>
      <p:bldP spid="173" grpId="3" bldLvl="0" animBg="1"/>
      <p:bldP spid="173" grpId="4" bldLvl="0" animBg="1"/>
      <p:bldP spid="174" grpId="0" bldLvl="0" animBg="1"/>
      <p:bldP spid="174" grpId="1" bldLvl="0" animBg="1"/>
      <p:bldP spid="174" grpId="2" bldLvl="0" animBg="1"/>
      <p:bldP spid="174" grpId="3" bldLvl="0" animBg="1"/>
      <p:bldP spid="174" grpId="4" bldLvl="0" animBg="1"/>
      <p:bldP spid="175" grpId="0" bldLvl="0" animBg="1"/>
      <p:bldP spid="175" grpId="1" bldLvl="0" animBg="1"/>
      <p:bldP spid="175" grpId="2" bldLvl="0" animBg="1"/>
      <p:bldP spid="176" grpId="0" bldLvl="0" animBg="1"/>
      <p:bldP spid="176" grpId="1" bldLvl="0" animBg="1"/>
      <p:bldP spid="176" grpId="2" bldLvl="0" animBg="1"/>
      <p:bldP spid="177" grpId="0" bldLvl="0" animBg="1"/>
      <p:bldP spid="177" grpId="1" bldLvl="0" animBg="1"/>
      <p:bldP spid="177" grpId="2" bldLvl="0" animBg="1"/>
      <p:bldP spid="178" grpId="0" bldLvl="0" animBg="1"/>
      <p:bldP spid="178" grpId="1" bldLvl="0" animBg="1"/>
      <p:bldP spid="178" grpId="2" bldLvl="0" animBg="1"/>
      <p:bldP spid="178" grpId="3" bldLvl="0" animBg="1"/>
      <p:bldP spid="178" grpId="4" bldLvl="0" animBg="1"/>
      <p:bldP spid="180" grpId="0"/>
      <p:bldP spid="180" grpId="1"/>
      <p:bldP spid="2" grpId="0"/>
      <p:bldP spid="2" grpId="1"/>
      <p:bldP spid="3" grpId="0"/>
      <p:bldP spid="3" grpId="1"/>
      <p:bldP spid="4" grpId="0"/>
      <p:bldP spid="4" grpId="1"/>
      <p:bldP spid="5" grpId="0"/>
      <p:bldP spid="5" grpId="1"/>
      <p:bldP spid="165" grpId="0"/>
      <p:bldP spid="165" grpId="1"/>
      <p:bldP spid="167" grpId="0"/>
      <p:bldP spid="167" grpId="1"/>
    </p:bld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6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5" name="标题 4"/>
          <p:cNvSpPr>
            <a:spLocks noGrp="1"/>
          </p:cNvSpPr>
          <p:nvPr>
            <p:ph type="title"/>
            <p:custDataLst>
              <p:tags r:id="rId2"/>
            </p:custDataLst>
          </p:nvPr>
        </p:nvSpPr>
        <p:spPr>
          <a:xfrm>
            <a:off x="3802385" y="2842895"/>
            <a:ext cx="10852237" cy="624845"/>
          </a:xfrm>
        </p:spPr>
        <p:txBody>
          <a:bodyPr/>
          <a:lstStyle/>
          <a:p>
            <a:r>
              <a:rPr lang="zh-CN" altLang="en-US" sz="4400">
                <a:solidFill>
                  <a:schemeClr val="bg1"/>
                </a:solidFill>
                <a:latin typeface="华文隶书" panose="02010800040101010101" charset="-122"/>
                <a:ea typeface="华文隶书" panose="02010800040101010101" charset="-122"/>
                <a:sym typeface="+mn-ea"/>
              </a:rPr>
              <a:t>概念，特点及原理</a:t>
            </a:r>
            <a:br>
              <a:rPr lang="zh-CN" altLang="en-US">
                <a:latin typeface="华文隶书" panose="02010800040101010101" charset="-122"/>
                <a:ea typeface="华文隶书" panose="02010800040101010101" charset="-122"/>
              </a:rPr>
            </a:br>
            <a:br>
              <a:rPr lang="zh-CN" altLang="en-US">
                <a:latin typeface="华文隶书" panose="02010800040101010101" charset="-122"/>
                <a:ea typeface="华文隶书" panose="02010800040101010101" charset="-122"/>
              </a:rPr>
            </a:br>
            <a:endParaRPr lang="zh-CN" altLang="en-US"/>
          </a:p>
        </p:txBody>
      </p:sp>
      <p:sp>
        <p:nvSpPr>
          <p:cNvPr id="3" name="文本占位符 2"/>
          <p:cNvSpPr>
            <a:spLocks noGrp="1"/>
          </p:cNvSpPr>
          <p:nvPr>
            <p:ph type="body" idx="1"/>
            <p:custDataLst>
              <p:tags r:id="rId3"/>
            </p:custDataLst>
          </p:nvPr>
        </p:nvSpPr>
        <p:spPr>
          <a:xfrm>
            <a:off x="3802380" y="3853180"/>
            <a:ext cx="10852237" cy="1077985"/>
          </a:xfrm>
        </p:spPr>
        <p:txBody>
          <a:bodyPr/>
          <a:lstStyle/>
          <a:p>
            <a:r>
              <a:rPr lang="zh-CN" altLang="en-US" sz="1800">
                <a:solidFill>
                  <a:schemeClr val="bg2">
                    <a:lumMod val="75000"/>
                  </a:schemeClr>
                </a:solidFill>
                <a:latin typeface="华文楷体" panose="02010600040101010101" charset="-122"/>
                <a:ea typeface="华文楷体" panose="02010600040101010101" charset="-122"/>
                <a:cs typeface="华文楷体" panose="02010600040101010101" charset="-122"/>
              </a:rPr>
              <a:t>digital anti-counterfeiting</a:t>
            </a:r>
            <a:endParaRPr lang="zh-CN" altLang="en-US" sz="1800">
              <a:solidFill>
                <a:schemeClr val="bg2">
                  <a:lumMod val="75000"/>
                </a:schemeClr>
              </a:solidFill>
              <a:latin typeface="华文楷体" panose="02010600040101010101" charset="-122"/>
              <a:ea typeface="华文楷体" panose="02010600040101010101" charset="-122"/>
              <a:cs typeface="华文楷体" panose="02010600040101010101" charset="-122"/>
            </a:endParaRPr>
          </a:p>
        </p:txBody>
      </p:sp>
      <p:sp>
        <p:nvSpPr>
          <p:cNvPr id="2" name="文本框 1"/>
          <p:cNvSpPr txBox="1"/>
          <p:nvPr>
            <p:custDataLst>
              <p:tags r:id="rId4"/>
            </p:custDataLst>
          </p:nvPr>
        </p:nvSpPr>
        <p:spPr>
          <a:xfrm>
            <a:off x="6597019" y="1380490"/>
            <a:ext cx="1293625" cy="1308831"/>
          </a:xfrm>
          <a:prstGeom prst="rect">
            <a:avLst/>
          </a:prstGeom>
        </p:spPr>
        <p:txBody>
          <a:bodyPr vert="horz" lIns="91440" tIns="45720" rIns="91440" bIns="45720" rtlCol="0" anchor="ctr">
            <a:normAutofit lnSpcReduction="10000"/>
          </a:bodyPr>
          <a:lstStyle>
            <a:lvl1pPr marL="228600" indent="-228600">
              <a:lnSpc>
                <a:spcPct val="120000"/>
              </a:lnSpc>
              <a:spcBef>
                <a:spcPts val="1000"/>
              </a:spcBef>
              <a:buSzPct val="75000"/>
              <a:buFont typeface="Arial" panose="020B0604020202020204" pitchFamily="34" charset="0"/>
              <a:buChar char="•"/>
              <a:defRPr sz="2000">
                <a:solidFill>
                  <a:schemeClr val="tx1">
                    <a:lumMod val="85000"/>
                    <a:lumOff val="15000"/>
                  </a:schemeClr>
                </a:solidFill>
              </a:defRPr>
            </a:lvl1pPr>
            <a:lvl2pPr marL="575945" indent="-228600" fontAlgn="auto">
              <a:lnSpc>
                <a:spcPct val="120000"/>
              </a:lnSpc>
              <a:spcBef>
                <a:spcPts val="500"/>
              </a:spcBef>
              <a:buSzPct val="75000"/>
              <a:buFont typeface="Arial" panose="020B0604020202020204" pitchFamily="34" charset="0"/>
              <a:buChar char="•"/>
              <a:defRPr>
                <a:solidFill>
                  <a:schemeClr val="tx1">
                    <a:lumMod val="75000"/>
                    <a:lumOff val="25000"/>
                  </a:schemeClr>
                </a:solidFill>
                <a:latin typeface="微软雅黑" panose="020B0503020204020204" charset="-122"/>
                <a:ea typeface="微软雅黑" panose="020B0503020204020204" charset="-122"/>
              </a:defRPr>
            </a:lvl2pPr>
            <a:lvl3pPr marL="1007745" indent="-228600" fontAlgn="auto">
              <a:lnSpc>
                <a:spcPct val="120000"/>
              </a:lnSpc>
              <a:spcBef>
                <a:spcPts val="500"/>
              </a:spcBef>
              <a:buSzPct val="75000"/>
              <a:buFont typeface="Arial" panose="020B0604020202020204" pitchFamily="34" charset="0"/>
              <a:buChar char="‒"/>
              <a:defRPr sz="1600">
                <a:solidFill>
                  <a:schemeClr val="tx1">
                    <a:lumMod val="65000"/>
                    <a:lumOff val="35000"/>
                  </a:schemeClr>
                </a:solidFill>
                <a:latin typeface="微软雅黑" panose="020B0503020204020204" charset="-122"/>
                <a:ea typeface="微软雅黑" panose="020B0503020204020204" charset="-122"/>
              </a:defRPr>
            </a:lvl3pPr>
            <a:lvl4pPr marL="1511935" indent="-228600" fontAlgn="auto">
              <a:lnSpc>
                <a:spcPct val="100000"/>
              </a:lnSpc>
              <a:spcBef>
                <a:spcPts val="500"/>
              </a:spcBef>
              <a:buSzPct val="75000"/>
              <a:buFont typeface="Arial" panose="020B0604020202020204" pitchFamily="34" charset="0"/>
              <a:buChar char="˃"/>
              <a:defRPr sz="1400">
                <a:solidFill>
                  <a:schemeClr val="tx1">
                    <a:lumMod val="50000"/>
                    <a:lumOff val="50000"/>
                  </a:schemeClr>
                </a:solidFill>
                <a:latin typeface="微软雅黑" panose="020B0503020204020204" charset="-122"/>
                <a:ea typeface="微软雅黑" panose="020B0503020204020204" charset="-122"/>
              </a:defRPr>
            </a:lvl4pPr>
            <a:lvl5pPr marL="1943735" indent="-228600" fontAlgn="auto">
              <a:lnSpc>
                <a:spcPct val="90000"/>
              </a:lnSpc>
              <a:spcBef>
                <a:spcPts val="500"/>
              </a:spcBef>
              <a:buSzPct val="75000"/>
              <a:buFont typeface="Arial" panose="020B0604020202020204" pitchFamily="34" charset="0"/>
              <a:buChar char="˃"/>
              <a:defRPr sz="1400">
                <a:solidFill>
                  <a:schemeClr val="tx1">
                    <a:lumMod val="50000"/>
                    <a:lumOff val="50000"/>
                  </a:schemeClr>
                </a:solidFill>
                <a:latin typeface="微软雅黑" panose="020B0503020204020204" charset="-122"/>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None/>
            </a:pPr>
            <a:r>
              <a:rPr lang="en-US" altLang="zh-CN" sz="7200" b="1">
                <a:solidFill>
                  <a:schemeClr val="bg1">
                    <a:lumMod val="85000"/>
                  </a:schemeClr>
                </a:solidFill>
              </a:rPr>
              <a:t>01</a:t>
            </a:r>
            <a:endParaRPr lang="en-US" altLang="zh-CN" sz="7200" b="1">
              <a:solidFill>
                <a:schemeClr val="bg1">
                  <a:lumMod val="85000"/>
                </a:schemeClr>
              </a:solidFill>
            </a:endParaRPr>
          </a:p>
        </p:txBody>
      </p:sp>
    </p:spTree>
    <p:custDataLst>
      <p:tags r:id="rId5"/>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8" name="图片 7" descr="1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635" y="0"/>
            <a:ext cx="12228195" cy="6858000"/>
          </a:xfrm>
          <a:prstGeom prst="rect">
            <a:avLst/>
          </a:prstGeom>
        </p:spPr>
      </p:pic>
      <p:sp>
        <p:nvSpPr>
          <p:cNvPr id="2" name="标题 1"/>
          <p:cNvSpPr>
            <a:spLocks noGrp="1"/>
          </p:cNvSpPr>
          <p:nvPr>
            <p:ph type="ctrTitle"/>
          </p:nvPr>
        </p:nvSpPr>
        <p:spPr>
          <a:xfrm>
            <a:off x="401912" y="304821"/>
            <a:ext cx="10852237" cy="899167"/>
          </a:xfrm>
        </p:spPr>
        <p:txBody>
          <a:bodyPr/>
          <a:p>
            <a:pPr algn="l"/>
            <a:r>
              <a:rPr lang="zh-CN" altLang="en-US" sz="2800">
                <a:solidFill>
                  <a:schemeClr val="tx2"/>
                </a:solidFill>
                <a:latin typeface="华文楷体" panose="02010600040101010101" charset="-122"/>
                <a:ea typeface="华文楷体" panose="02010600040101010101" charset="-122"/>
                <a:sym typeface="+mn-ea"/>
              </a:rPr>
              <a:t>壹</a:t>
            </a:r>
            <a:r>
              <a:rPr lang="en-US" altLang="zh-CN" sz="2800">
                <a:solidFill>
                  <a:schemeClr val="tx2"/>
                </a:solidFill>
                <a:latin typeface="华文楷体" panose="02010600040101010101" charset="-122"/>
                <a:ea typeface="华文楷体" panose="02010600040101010101" charset="-122"/>
                <a:sym typeface="+mn-ea"/>
              </a:rPr>
              <a:t> · </a:t>
            </a:r>
            <a:r>
              <a:rPr lang="zh-CN" altLang="en-US" sz="2800">
                <a:solidFill>
                  <a:schemeClr val="tx2"/>
                </a:solidFill>
                <a:latin typeface="华文楷体" panose="02010600040101010101" charset="-122"/>
                <a:ea typeface="华文楷体" panose="02010600040101010101" charset="-122"/>
                <a:sym typeface="+mn-ea"/>
              </a:rPr>
              <a:t>概念，特点及原理</a:t>
            </a:r>
            <a:endParaRPr lang="zh-CN" altLang="en-US" sz="2800">
              <a:solidFill>
                <a:schemeClr val="tx2"/>
              </a:solidFill>
              <a:latin typeface="华文楷体" panose="02010600040101010101" charset="-122"/>
              <a:ea typeface="华文楷体" panose="02010600040101010101" charset="-122"/>
              <a:sym typeface="+mn-ea"/>
            </a:endParaRPr>
          </a:p>
        </p:txBody>
      </p:sp>
      <p:sp>
        <p:nvSpPr>
          <p:cNvPr id="3" name="副标题 2"/>
          <p:cNvSpPr>
            <a:spLocks noGrp="1"/>
          </p:cNvSpPr>
          <p:nvPr>
            <p:ph type="subTitle" idx="1"/>
          </p:nvPr>
        </p:nvSpPr>
        <p:spPr>
          <a:xfrm>
            <a:off x="401912" y="1203960"/>
            <a:ext cx="10852237" cy="950984"/>
          </a:xfrm>
        </p:spPr>
        <p:txBody>
          <a:bodyPr/>
          <a:p>
            <a:pPr algn="l"/>
            <a:r>
              <a:rPr lang="zh-CN" altLang="en-US" sz="2800">
                <a:solidFill>
                  <a:schemeClr val="bg2">
                    <a:lumMod val="50000"/>
                  </a:schemeClr>
                </a:solidFill>
                <a:latin typeface="华文新魏" panose="02010800040101010101" charset="-122"/>
                <a:ea typeface="华文新魏" panose="02010800040101010101" charset="-122"/>
              </a:rPr>
              <a:t>数字防伪技术又称数码防伪技术，是防伪公司利用</a:t>
            </a:r>
            <a:r>
              <a:rPr lang="zh-CN" altLang="en-US" sz="2800">
                <a:solidFill>
                  <a:schemeClr val="tx1">
                    <a:lumMod val="65000"/>
                    <a:lumOff val="35000"/>
                  </a:schemeClr>
                </a:solidFill>
                <a:latin typeface="华文新魏" panose="02010800040101010101" charset="-122"/>
                <a:ea typeface="华文新魏" panose="02010800040101010101" charset="-122"/>
              </a:rPr>
              <a:t>计算机、网络通信、信息编码和高科技印刷等</a:t>
            </a:r>
            <a:r>
              <a:rPr lang="zh-CN" altLang="en-US" sz="2800" b="1">
                <a:solidFill>
                  <a:schemeClr val="tx1">
                    <a:lumMod val="65000"/>
                    <a:lumOff val="35000"/>
                  </a:schemeClr>
                </a:solidFill>
                <a:latin typeface="华文新魏" panose="02010800040101010101" charset="-122"/>
                <a:ea typeface="华文新魏" panose="02010800040101010101" charset="-122"/>
              </a:rPr>
              <a:t>高新技术</a:t>
            </a:r>
            <a:r>
              <a:rPr lang="zh-CN" altLang="en-US" sz="2800">
                <a:solidFill>
                  <a:schemeClr val="bg2">
                    <a:lumMod val="50000"/>
                  </a:schemeClr>
                </a:solidFill>
                <a:latin typeface="华文新魏" panose="02010800040101010101" charset="-122"/>
                <a:ea typeface="华文新魏" panose="02010800040101010101" charset="-122"/>
              </a:rPr>
              <a:t>，自主开发研制的一项具有国际领先水平的</a:t>
            </a:r>
            <a:r>
              <a:rPr lang="zh-CN" altLang="en-US" sz="2800">
                <a:solidFill>
                  <a:schemeClr val="tx1">
                    <a:lumMod val="65000"/>
                    <a:lumOff val="35000"/>
                  </a:schemeClr>
                </a:solidFill>
                <a:latin typeface="华文新魏" panose="02010800040101010101" charset="-122"/>
                <a:ea typeface="华文新魏" panose="02010800040101010101" charset="-122"/>
              </a:rPr>
              <a:t>综合防伪技术</a:t>
            </a:r>
            <a:r>
              <a:rPr lang="zh-CN" altLang="en-US" sz="2800">
                <a:solidFill>
                  <a:schemeClr val="bg2">
                    <a:lumMod val="50000"/>
                  </a:schemeClr>
                </a:solidFill>
                <a:latin typeface="华文新魏" panose="02010800040101010101" charset="-122"/>
                <a:ea typeface="华文新魏" panose="02010800040101010101" charset="-122"/>
              </a:rPr>
              <a:t>。</a:t>
            </a:r>
            <a:endParaRPr lang="zh-CN" altLang="en-US" sz="2800">
              <a:solidFill>
                <a:schemeClr val="bg2">
                  <a:lumMod val="50000"/>
                </a:schemeClr>
              </a:solidFill>
              <a:latin typeface="华文新魏" panose="02010800040101010101" charset="-122"/>
              <a:ea typeface="华文新魏" panose="02010800040101010101" charset="-122"/>
            </a:endParaRPr>
          </a:p>
        </p:txBody>
      </p:sp>
      <p:cxnSp>
        <p:nvCxnSpPr>
          <p:cNvPr id="4" name="直接连接符 3"/>
          <p:cNvCxnSpPr/>
          <p:nvPr/>
        </p:nvCxnSpPr>
        <p:spPr>
          <a:xfrm flipV="1">
            <a:off x="401955" y="991870"/>
            <a:ext cx="11482070" cy="21590"/>
          </a:xfrm>
          <a:prstGeom prst="line">
            <a:avLst/>
          </a:prstGeom>
        </p:spPr>
        <p:style>
          <a:lnRef idx="1">
            <a:schemeClr val="dk1"/>
          </a:lnRef>
          <a:fillRef idx="0">
            <a:schemeClr val="dk1"/>
          </a:fillRef>
          <a:effectRef idx="0">
            <a:schemeClr val="dk1"/>
          </a:effectRef>
          <a:fontRef idx="minor">
            <a:schemeClr val="tx1"/>
          </a:fontRef>
        </p:style>
      </p:cxnSp>
      <p:grpSp>
        <p:nvGrpSpPr>
          <p:cNvPr id="12" name="组合 11"/>
          <p:cNvGrpSpPr/>
          <p:nvPr/>
        </p:nvGrpSpPr>
        <p:grpSpPr>
          <a:xfrm>
            <a:off x="401955" y="2663825"/>
            <a:ext cx="10692130" cy="3995420"/>
            <a:chOff x="633" y="4195"/>
            <a:chExt cx="16838" cy="6292"/>
          </a:xfrm>
        </p:grpSpPr>
        <p:sp>
          <p:nvSpPr>
            <p:cNvPr id="9" name="文本框 8"/>
            <p:cNvSpPr txBox="1"/>
            <p:nvPr/>
          </p:nvSpPr>
          <p:spPr>
            <a:xfrm>
              <a:off x="633" y="4195"/>
              <a:ext cx="12804" cy="1016"/>
            </a:xfrm>
            <a:prstGeom prst="rect">
              <a:avLst/>
            </a:prstGeom>
            <a:noFill/>
          </p:spPr>
          <p:txBody>
            <a:bodyPr wrap="square" rtlCol="0">
              <a:spAutoFit/>
            </a:bodyPr>
            <a:p>
              <a:r>
                <a:rPr lang="zh-CN" altLang="en-US" sz="3600">
                  <a:solidFill>
                    <a:schemeClr val="bg1"/>
                  </a:solidFill>
                  <a:latin typeface="华文行楷" panose="02010800040101010101" charset="-122"/>
                  <a:ea typeface="华文行楷" panose="02010800040101010101" charset="-122"/>
                </a:rPr>
                <a:t>特点</a:t>
              </a:r>
              <a:endParaRPr lang="zh-CN" altLang="en-US" sz="3600">
                <a:solidFill>
                  <a:schemeClr val="bg1"/>
                </a:solidFill>
                <a:latin typeface="华文行楷" panose="02010800040101010101" charset="-122"/>
                <a:ea typeface="华文行楷" panose="02010800040101010101" charset="-122"/>
              </a:endParaRPr>
            </a:p>
          </p:txBody>
        </p:sp>
        <p:sp>
          <p:nvSpPr>
            <p:cNvPr id="11" name="文本框 10"/>
            <p:cNvSpPr txBox="1"/>
            <p:nvPr/>
          </p:nvSpPr>
          <p:spPr>
            <a:xfrm>
              <a:off x="2927" y="4915"/>
              <a:ext cx="14544" cy="5572"/>
            </a:xfrm>
            <a:prstGeom prst="rect">
              <a:avLst/>
            </a:prstGeom>
            <a:noFill/>
          </p:spPr>
          <p:txBody>
            <a:bodyPr wrap="square" rtlCol="0">
              <a:spAutoFit/>
            </a:bodyPr>
            <a:p>
              <a:r>
                <a:rPr lang="en-US" altLang="zh-CN" sz="2000" b="1">
                  <a:solidFill>
                    <a:schemeClr val="bg1"/>
                  </a:solidFill>
                  <a:latin typeface="华文行楷" panose="02010800040101010101" charset="-122"/>
                  <a:ea typeface="华文行楷" panose="02010800040101010101" charset="-122"/>
                  <a:cs typeface="华文行楷" panose="02010800040101010101" charset="-122"/>
                </a:rPr>
                <a:t>1.</a:t>
              </a:r>
              <a:r>
                <a:rPr lang="zh-CN" altLang="en-US" sz="2000" b="1">
                  <a:solidFill>
                    <a:schemeClr val="bg1"/>
                  </a:solidFill>
                  <a:latin typeface="华文行楷" panose="02010800040101010101" charset="-122"/>
                  <a:ea typeface="华文行楷" panose="02010800040101010101" charset="-122"/>
                  <a:cs typeface="华文行楷" panose="02010800040101010101" charset="-122"/>
                </a:rPr>
                <a:t>不可伪造性</a:t>
              </a:r>
              <a:r>
                <a:rPr lang="zh-CN" altLang="en-US" b="1">
                  <a:solidFill>
                    <a:schemeClr val="bg1"/>
                  </a:solidFill>
                  <a:latin typeface="华文行楷" panose="02010800040101010101" charset="-122"/>
                  <a:ea typeface="华文行楷" panose="02010800040101010101" charset="-122"/>
                  <a:cs typeface="华文行楷" panose="02010800040101010101" charset="-122"/>
                </a:rPr>
                <a:t> </a:t>
              </a:r>
              <a:endParaRPr lang="zh-CN" altLang="en-US">
                <a:solidFill>
                  <a:schemeClr val="bg1"/>
                </a:solidFill>
                <a:latin typeface="华文行楷" panose="02010800040101010101" charset="-122"/>
                <a:ea typeface="华文行楷" panose="02010800040101010101" charset="-122"/>
                <a:cs typeface="华文行楷" panose="02010800040101010101" charset="-122"/>
              </a:endParaRPr>
            </a:p>
            <a:p>
              <a:r>
                <a:rPr lang="zh-CN" altLang="en-US">
                  <a:solidFill>
                    <a:schemeClr val="bg1"/>
                  </a:solidFill>
                  <a:latin typeface="华文宋体" panose="02010600040101010101" charset="-122"/>
                  <a:ea typeface="华文宋体" panose="02010600040101010101" charset="-122"/>
                  <a:cs typeface="华文宋体" panose="02010600040101010101" charset="-122"/>
                </a:rPr>
                <a:t>即贴在产品上的防伪码不能被伪造。同时防伪码无重复， 且与查询数据库中的数据一一对应。</a:t>
              </a:r>
              <a:endParaRPr lang="zh-CN" altLang="en-US">
                <a:solidFill>
                  <a:schemeClr val="bg1"/>
                </a:solidFill>
                <a:latin typeface="华文宋体" panose="02010600040101010101" charset="-122"/>
                <a:ea typeface="华文宋体" panose="02010600040101010101" charset="-122"/>
                <a:cs typeface="华文宋体" panose="02010600040101010101" charset="-122"/>
              </a:endParaRPr>
            </a:p>
            <a:p>
              <a:r>
                <a:rPr lang="en-US" altLang="zh-CN" sz="2000" b="1">
                  <a:solidFill>
                    <a:schemeClr val="bg1"/>
                  </a:solidFill>
                  <a:latin typeface="华文行楷" panose="02010800040101010101" charset="-122"/>
                  <a:ea typeface="华文行楷" panose="02010800040101010101" charset="-122"/>
                  <a:cs typeface="华文行楷" panose="02010800040101010101" charset="-122"/>
                </a:rPr>
                <a:t>2.</a:t>
              </a:r>
              <a:r>
                <a:rPr lang="zh-CN" altLang="en-US" sz="2000" b="1">
                  <a:solidFill>
                    <a:schemeClr val="bg1"/>
                  </a:solidFill>
                  <a:latin typeface="华文行楷" panose="02010800040101010101" charset="-122"/>
                  <a:ea typeface="华文行楷" panose="02010800040101010101" charset="-122"/>
                  <a:cs typeface="华文行楷" panose="02010800040101010101" charset="-122"/>
                </a:rPr>
                <a:t>查询方式可行</a:t>
              </a:r>
              <a:endParaRPr lang="zh-CN" altLang="en-US" sz="2000">
                <a:solidFill>
                  <a:schemeClr val="bg1"/>
                </a:solidFill>
                <a:latin typeface="华文行楷" panose="02010800040101010101" charset="-122"/>
                <a:ea typeface="华文行楷" panose="02010800040101010101" charset="-122"/>
                <a:cs typeface="华文行楷" panose="02010800040101010101" charset="-122"/>
              </a:endParaRPr>
            </a:p>
            <a:p>
              <a:r>
                <a:rPr lang="zh-CN" altLang="en-US">
                  <a:solidFill>
                    <a:schemeClr val="bg1"/>
                  </a:solidFill>
                  <a:latin typeface="华文宋体" panose="02010600040101010101" charset="-122"/>
                  <a:ea typeface="华文宋体" panose="02010600040101010101" charset="-122"/>
                  <a:cs typeface="华文宋体" panose="02010600040101010101" charset="-122"/>
                </a:rPr>
                <a:t>目前社 会上 已有 的数字防伪 系统所采用 的查询手段基本上是 电话和 网络 ，在电话和网络 日益普及 的今天 ，消费者可随时随地进行 查询。</a:t>
              </a:r>
              <a:endParaRPr lang="zh-CN" altLang="en-US">
                <a:solidFill>
                  <a:schemeClr val="bg1"/>
                </a:solidFill>
                <a:latin typeface="华文宋体" panose="02010600040101010101" charset="-122"/>
                <a:ea typeface="华文宋体" panose="02010600040101010101" charset="-122"/>
                <a:cs typeface="华文宋体" panose="02010600040101010101" charset="-122"/>
              </a:endParaRPr>
            </a:p>
            <a:p>
              <a:r>
                <a:rPr lang="en-US" altLang="zh-CN" sz="2000">
                  <a:solidFill>
                    <a:schemeClr val="bg1"/>
                  </a:solidFill>
                  <a:latin typeface="华文行楷" panose="02010800040101010101" charset="-122"/>
                  <a:ea typeface="华文行楷" panose="02010800040101010101" charset="-122"/>
                  <a:cs typeface="华文行楷" panose="02010800040101010101" charset="-122"/>
                </a:rPr>
                <a:t>3.</a:t>
              </a:r>
              <a:r>
                <a:rPr lang="zh-CN" altLang="en-US" sz="2000" b="1">
                  <a:solidFill>
                    <a:schemeClr val="bg1"/>
                  </a:solidFill>
                  <a:latin typeface="华文行楷" panose="02010800040101010101" charset="-122"/>
                  <a:ea typeface="华文行楷" panose="02010800040101010101" charset="-122"/>
                  <a:cs typeface="华文行楷" panose="02010800040101010101" charset="-122"/>
                </a:rPr>
                <a:t>唯一性</a:t>
              </a:r>
              <a:endParaRPr lang="zh-CN" altLang="en-US" sz="2000">
                <a:solidFill>
                  <a:schemeClr val="bg1"/>
                </a:solidFill>
                <a:latin typeface="华文行楷" panose="02010800040101010101" charset="-122"/>
                <a:ea typeface="华文行楷" panose="02010800040101010101" charset="-122"/>
                <a:cs typeface="华文行楷" panose="02010800040101010101" charset="-122"/>
              </a:endParaRPr>
            </a:p>
            <a:p>
              <a:r>
                <a:rPr lang="zh-CN" altLang="en-US">
                  <a:solidFill>
                    <a:schemeClr val="bg1"/>
                  </a:solidFill>
                  <a:latin typeface="华文宋体" panose="02010600040101010101" charset="-122"/>
                  <a:ea typeface="华文宋体" panose="02010600040101010101" charset="-122"/>
                  <a:cs typeface="华文宋体" panose="02010600040101010101" charset="-122"/>
                </a:rPr>
                <a:t>在查询过程中，每个防伪码只提供一次真实性 查询 ，若遇多次查询时，查询数据库将提示消费者 ，保证防伪码 的唯一性。</a:t>
              </a:r>
              <a:endParaRPr lang="zh-CN" altLang="en-US">
                <a:solidFill>
                  <a:schemeClr val="bg1"/>
                </a:solidFill>
                <a:latin typeface="华文宋体" panose="02010600040101010101" charset="-122"/>
                <a:ea typeface="华文宋体" panose="02010600040101010101" charset="-122"/>
                <a:cs typeface="华文宋体" panose="02010600040101010101" charset="-122"/>
              </a:endParaRPr>
            </a:p>
            <a:p>
              <a:r>
                <a:rPr lang="en-US" altLang="zh-CN" sz="2000">
                  <a:solidFill>
                    <a:schemeClr val="bg1"/>
                  </a:solidFill>
                  <a:latin typeface="华文行楷" panose="02010800040101010101" charset="-122"/>
                  <a:ea typeface="华文行楷" panose="02010800040101010101" charset="-122"/>
                  <a:cs typeface="华文行楷" panose="02010800040101010101" charset="-122"/>
                </a:rPr>
                <a:t>4.</a:t>
              </a:r>
              <a:r>
                <a:rPr lang="zh-CN" altLang="en-US" sz="2000" b="1">
                  <a:solidFill>
                    <a:schemeClr val="bg1"/>
                  </a:solidFill>
                  <a:latin typeface="华文行楷" panose="02010800040101010101" charset="-122"/>
                  <a:ea typeface="华文行楷" panose="02010800040101010101" charset="-122"/>
                  <a:cs typeface="华文行楷" panose="02010800040101010101" charset="-122"/>
                </a:rPr>
                <a:t>可推广</a:t>
              </a:r>
              <a:endParaRPr lang="zh-CN" altLang="en-US" sz="2000">
                <a:solidFill>
                  <a:schemeClr val="bg1"/>
                </a:solidFill>
                <a:latin typeface="华文行楷" panose="02010800040101010101" charset="-122"/>
                <a:ea typeface="华文行楷" panose="02010800040101010101" charset="-122"/>
                <a:cs typeface="华文行楷" panose="02010800040101010101" charset="-122"/>
              </a:endParaRPr>
            </a:p>
            <a:p>
              <a:r>
                <a:rPr lang="zh-CN" altLang="en-US">
                  <a:solidFill>
                    <a:schemeClr val="bg1"/>
                  </a:solidFill>
                  <a:latin typeface="华文宋体" panose="02010600040101010101" charset="-122"/>
                  <a:ea typeface="华文宋体" panose="02010600040101010101" charset="-122"/>
                  <a:cs typeface="华文宋体" panose="02010600040101010101" charset="-122"/>
                </a:rPr>
                <a:t>防伪码的设计、制作成本应低廉，易被企 业接受 ；认证过程所花费的时间、精力 、金钱应足够低 ，易被消费者接受。</a:t>
              </a:r>
              <a:endParaRPr lang="zh-CN" altLang="en-US">
                <a:solidFill>
                  <a:schemeClr val="bg1"/>
                </a:solidFill>
                <a:latin typeface="华文宋体" panose="02010600040101010101" charset="-122"/>
                <a:ea typeface="华文宋体" panose="02010600040101010101" charset="-122"/>
                <a:cs typeface="华文宋体" panose="02010600040101010101" charset="-122"/>
              </a:endParaRPr>
            </a:p>
          </p:txBody>
        </p:sp>
      </p:grpSp>
    </p:spTree>
    <p:custDataLst>
      <p:tags r:id="rId2"/>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animEffect transition="in" filter="dissolve">
                                      <p:cBhvr>
                                        <p:cTn id="7" dur="5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12"/>
                                        </p:tgtEl>
                                        <p:attrNameLst>
                                          <p:attrName>style.visibility</p:attrName>
                                        </p:attrNameLst>
                                      </p:cBhvr>
                                      <p:to>
                                        <p:strVal val="visible"/>
                                      </p:to>
                                    </p:set>
                                    <p:animEffect transition="in" filter="dissolve">
                                      <p:cBhvr>
                                        <p:cTn id="12" dur="5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descr="1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8" name="矩形 7"/>
          <p:cNvSpPr/>
          <p:nvPr/>
        </p:nvSpPr>
        <p:spPr>
          <a:xfrm>
            <a:off x="0" y="1012825"/>
            <a:ext cx="4866005" cy="5836920"/>
          </a:xfrm>
          <a:prstGeom prst="rect">
            <a:avLst/>
          </a:prstGeom>
          <a:noFill/>
          <a:ln>
            <a:noFill/>
          </a:ln>
          <a:extLst>
            <a:ext uri="{909E8E84-426E-40DD-AFC4-6F175D3DCCD1}">
              <a14:hiddenFill xmlns:a14="http://schemas.microsoft.com/office/drawing/2010/main">
                <a:solidFill>
                  <a:schemeClr val="accent6">
                    <a:lumMod val="40000"/>
                    <a:lumOff val="60000"/>
                  </a:schemeClr>
                </a:solidFill>
              </a14:hiddenFill>
            </a:ext>
          </a:extLst>
        </p:spPr>
        <p:style>
          <a:lnRef idx="1">
            <a:schemeClr val="accent3"/>
          </a:lnRef>
          <a:fillRef idx="2">
            <a:schemeClr val="accent3"/>
          </a:fillRef>
          <a:effectRef idx="1">
            <a:schemeClr val="accent3"/>
          </a:effectRef>
          <a:fontRef idx="minor">
            <a:schemeClr val="dk1"/>
          </a:fontRef>
        </p:style>
        <p:txBody>
          <a:bodyPr rtlCol="0" anchor="ctr"/>
          <a:p>
            <a:pPr algn="ctr"/>
            <a:endParaRPr lang="zh-CN" altLang="en-US"/>
          </a:p>
        </p:txBody>
      </p:sp>
      <p:sp>
        <p:nvSpPr>
          <p:cNvPr id="2" name="标题 1"/>
          <p:cNvSpPr>
            <a:spLocks noGrp="1"/>
          </p:cNvSpPr>
          <p:nvPr>
            <p:ph type="ctrTitle"/>
          </p:nvPr>
        </p:nvSpPr>
        <p:spPr>
          <a:xfrm>
            <a:off x="401912" y="304821"/>
            <a:ext cx="10852237" cy="899167"/>
          </a:xfrm>
        </p:spPr>
        <p:txBody>
          <a:bodyPr/>
          <a:p>
            <a:pPr algn="l"/>
            <a:r>
              <a:rPr lang="zh-CN" altLang="en-US" sz="2800">
                <a:solidFill>
                  <a:schemeClr val="tx2"/>
                </a:solidFill>
                <a:latin typeface="华文楷体" panose="02010600040101010101" charset="-122"/>
                <a:ea typeface="华文楷体" panose="02010600040101010101" charset="-122"/>
                <a:sym typeface="+mn-ea"/>
              </a:rPr>
              <a:t>壹</a:t>
            </a:r>
            <a:r>
              <a:rPr lang="en-US" altLang="zh-CN" sz="2800">
                <a:solidFill>
                  <a:schemeClr val="tx2"/>
                </a:solidFill>
                <a:latin typeface="华文楷体" panose="02010600040101010101" charset="-122"/>
                <a:ea typeface="华文楷体" panose="02010600040101010101" charset="-122"/>
                <a:sym typeface="+mn-ea"/>
              </a:rPr>
              <a:t> · </a:t>
            </a:r>
            <a:r>
              <a:rPr lang="zh-CN" altLang="en-US" sz="2800">
                <a:solidFill>
                  <a:schemeClr val="tx2"/>
                </a:solidFill>
                <a:latin typeface="华文楷体" panose="02010600040101010101" charset="-122"/>
                <a:ea typeface="华文楷体" panose="02010600040101010101" charset="-122"/>
                <a:sym typeface="+mn-ea"/>
              </a:rPr>
              <a:t>概念，特点及原理</a:t>
            </a:r>
            <a:endParaRPr lang="zh-CN" altLang="en-US" sz="2800">
              <a:solidFill>
                <a:schemeClr val="tx2"/>
              </a:solidFill>
              <a:latin typeface="华文楷体" panose="02010600040101010101" charset="-122"/>
              <a:ea typeface="华文楷体" panose="02010600040101010101" charset="-122"/>
              <a:sym typeface="+mn-ea"/>
            </a:endParaRPr>
          </a:p>
        </p:txBody>
      </p:sp>
      <p:sp>
        <p:nvSpPr>
          <p:cNvPr id="3" name="副标题 2"/>
          <p:cNvSpPr>
            <a:spLocks noGrp="1"/>
          </p:cNvSpPr>
          <p:nvPr>
            <p:ph type="subTitle" idx="1"/>
          </p:nvPr>
        </p:nvSpPr>
        <p:spPr>
          <a:xfrm>
            <a:off x="401912" y="1203960"/>
            <a:ext cx="10852237" cy="950984"/>
          </a:xfrm>
        </p:spPr>
        <p:txBody>
          <a:bodyPr/>
          <a:p>
            <a:pPr algn="l"/>
            <a:r>
              <a:rPr lang="zh-CN" altLang="en-US" sz="4000">
                <a:solidFill>
                  <a:schemeClr val="tx1">
                    <a:lumMod val="65000"/>
                    <a:lumOff val="35000"/>
                  </a:schemeClr>
                </a:solidFill>
                <a:latin typeface="华文新魏" panose="02010800040101010101" charset="-122"/>
                <a:ea typeface="华文新魏" panose="02010800040101010101" charset="-122"/>
              </a:rPr>
              <a:t>原理</a:t>
            </a:r>
            <a:endParaRPr lang="zh-CN" altLang="en-US" sz="4000">
              <a:solidFill>
                <a:schemeClr val="tx1">
                  <a:lumMod val="65000"/>
                  <a:lumOff val="35000"/>
                </a:schemeClr>
              </a:solidFill>
              <a:latin typeface="华文新魏" panose="02010800040101010101" charset="-122"/>
              <a:ea typeface="华文新魏" panose="02010800040101010101" charset="-122"/>
            </a:endParaRPr>
          </a:p>
        </p:txBody>
      </p:sp>
      <p:cxnSp>
        <p:nvCxnSpPr>
          <p:cNvPr id="4" name="直接连接符 3"/>
          <p:cNvCxnSpPr/>
          <p:nvPr/>
        </p:nvCxnSpPr>
        <p:spPr>
          <a:xfrm flipV="1">
            <a:off x="401955" y="991870"/>
            <a:ext cx="11482070" cy="21590"/>
          </a:xfrm>
          <a:prstGeom prst="line">
            <a:avLst/>
          </a:prstGeom>
        </p:spPr>
        <p:style>
          <a:lnRef idx="1">
            <a:schemeClr val="dk1"/>
          </a:lnRef>
          <a:fillRef idx="0">
            <a:schemeClr val="dk1"/>
          </a:fillRef>
          <a:effectRef idx="0">
            <a:schemeClr val="dk1"/>
          </a:effectRef>
          <a:fontRef idx="minor">
            <a:schemeClr val="tx1"/>
          </a:fontRef>
        </p:style>
      </p:cxnSp>
      <p:sp>
        <p:nvSpPr>
          <p:cNvPr id="6" name="文本框 5"/>
          <p:cNvSpPr txBox="1"/>
          <p:nvPr/>
        </p:nvSpPr>
        <p:spPr>
          <a:xfrm>
            <a:off x="401955" y="2155190"/>
            <a:ext cx="3856990" cy="2861310"/>
          </a:xfrm>
          <a:prstGeom prst="rect">
            <a:avLst/>
          </a:prstGeom>
          <a:noFill/>
        </p:spPr>
        <p:txBody>
          <a:bodyPr wrap="square" rtlCol="0">
            <a:spAutoFit/>
          </a:bodyPr>
          <a:p>
            <a:r>
              <a:rPr lang="zh-CN" altLang="en-US" sz="2000">
                <a:solidFill>
                  <a:schemeClr val="bg1"/>
                </a:solidFill>
                <a:latin typeface="华文楷体" panose="02010600040101010101" charset="-122"/>
                <a:ea typeface="华文楷体" panose="02010600040101010101" charset="-122"/>
                <a:cs typeface="华文楷体" panose="02010600040101010101" charset="-122"/>
              </a:rPr>
              <a:t>通过在每个产 品上粘贴防伪标识物，每个标识物中含有一个唯一的防伪识别 码 ，所有这些防伪码都保存在数据库服务器中。消费者购买商 品后 ，可以通过电话或互联网输入防伪码 ，查询服务器会 自动 在数据库中校验该码的真伪 ，并将结果即时反馈给消费者 </a:t>
            </a:r>
            <a:endParaRPr lang="zh-CN" altLang="en-US" sz="2000">
              <a:solidFill>
                <a:schemeClr val="bg1"/>
              </a:solidFill>
              <a:latin typeface="华文楷体" panose="02010600040101010101" charset="-122"/>
              <a:ea typeface="华文楷体" panose="02010600040101010101" charset="-122"/>
              <a:cs typeface="华文楷体" panose="02010600040101010101" charset="-122"/>
            </a:endParaRPr>
          </a:p>
        </p:txBody>
      </p:sp>
      <p:pic>
        <p:nvPicPr>
          <p:cNvPr id="7" name="图片 6"/>
          <p:cNvPicPr>
            <a:picLocks noChangeAspect="1"/>
          </p:cNvPicPr>
          <p:nvPr/>
        </p:nvPicPr>
        <p:blipFill>
          <a:blip r:embed="rId2"/>
          <a:srcRect l="16490" t="34602" r="51312" b="42108"/>
          <a:stretch>
            <a:fillRect/>
          </a:stretch>
        </p:blipFill>
        <p:spPr>
          <a:xfrm>
            <a:off x="4630420" y="2446655"/>
            <a:ext cx="6525895" cy="2884805"/>
          </a:xfrm>
          <a:prstGeom prst="rect">
            <a:avLst/>
          </a:prstGeom>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3" presetClass="entr" presetSubtype="1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animEffect transition="in" filter="blinds(horizontal)">
                                      <p:cBhvr>
                                        <p:cTn id="7" dur="500"/>
                                        <p:tgtEl>
                                          <p:spTgt spid="6"/>
                                        </p:tgtEl>
                                      </p:cBhvr>
                                    </p:animEffect>
                                  </p:childTnLst>
                                </p:cTn>
                              </p:par>
                            </p:childTnLst>
                          </p:cTn>
                        </p:par>
                      </p:childTnLst>
                    </p:cTn>
                  </p:par>
                  <p:par>
                    <p:cTn id="8" fill="hold">
                      <p:stCondLst>
                        <p:cond delay="indefinite"/>
                      </p:stCondLst>
                      <p:childTnLst>
                        <p:par>
                          <p:cTn id="9" fill="hold">
                            <p:stCondLst>
                              <p:cond delay="0"/>
                            </p:stCondLst>
                            <p:childTnLst>
                              <p:par>
                                <p:cTn id="10" presetID="9" presetClass="entr" presetSubtype="0" fill="hold" nodeType="clickEffect">
                                  <p:stCondLst>
                                    <p:cond delay="0"/>
                                  </p:stCondLst>
                                  <p:childTnLst>
                                    <p:set>
                                      <p:cBhvr>
                                        <p:cTn id="11" dur="1" fill="hold">
                                          <p:stCondLst>
                                            <p:cond delay="0"/>
                                          </p:stCondLst>
                                        </p:cTn>
                                        <p:tgtEl>
                                          <p:spTgt spid="7"/>
                                        </p:tgtEl>
                                        <p:attrNameLst>
                                          <p:attrName>style.visibility</p:attrName>
                                        </p:attrNameLst>
                                      </p:cBhvr>
                                      <p:to>
                                        <p:strVal val="visible"/>
                                      </p:to>
                                    </p:set>
                                    <p:animEffect transition="in" filter="dissolve">
                                      <p:cBhvr>
                                        <p:cTn id="12" dur="5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图片 9" descr="6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5" name="标题 4"/>
          <p:cNvSpPr>
            <a:spLocks noGrp="1"/>
          </p:cNvSpPr>
          <p:nvPr>
            <p:ph type="title"/>
            <p:custDataLst>
              <p:tags r:id="rId2"/>
            </p:custDataLst>
          </p:nvPr>
        </p:nvSpPr>
        <p:spPr>
          <a:xfrm>
            <a:off x="4336420" y="2923540"/>
            <a:ext cx="10852237" cy="624845"/>
          </a:xfrm>
        </p:spPr>
        <p:txBody>
          <a:bodyPr/>
          <a:lstStyle/>
          <a:p>
            <a:r>
              <a:rPr lang="zh-CN" altLang="en-US">
                <a:solidFill>
                  <a:schemeClr val="bg1"/>
                </a:solidFill>
              </a:rPr>
              <a:t>发展历程</a:t>
            </a:r>
            <a:endParaRPr lang="zh-CN" altLang="en-US">
              <a:solidFill>
                <a:schemeClr val="bg1"/>
              </a:solidFill>
            </a:endParaRPr>
          </a:p>
        </p:txBody>
      </p:sp>
      <p:sp>
        <p:nvSpPr>
          <p:cNvPr id="3" name="文本占位符 2"/>
          <p:cNvSpPr>
            <a:spLocks noGrp="1"/>
          </p:cNvSpPr>
          <p:nvPr>
            <p:ph type="body" idx="1"/>
            <p:custDataLst>
              <p:tags r:id="rId3"/>
            </p:custDataLst>
          </p:nvPr>
        </p:nvSpPr>
        <p:spPr>
          <a:xfrm>
            <a:off x="4336415" y="3732530"/>
            <a:ext cx="10852237" cy="1077985"/>
          </a:xfrm>
        </p:spPr>
        <p:txBody>
          <a:bodyPr/>
          <a:lstStyle/>
          <a:p>
            <a:r>
              <a:rPr>
                <a:solidFill>
                  <a:schemeClr val="bg2">
                    <a:lumMod val="75000"/>
                  </a:schemeClr>
                </a:solidFill>
                <a:latin typeface="华文楷体" panose="02010600040101010101" charset="-122"/>
                <a:ea typeface="华文楷体" panose="02010600040101010101" charset="-122"/>
                <a:cs typeface="华文楷体" panose="02010600040101010101" charset="-122"/>
                <a:sym typeface="+mn-ea"/>
              </a:rPr>
              <a:t>digital anti-counterfeiting</a:t>
            </a:r>
            <a:endParaRPr lang="zh-CN" altLang="en-US">
              <a:solidFill>
                <a:schemeClr val="bg2">
                  <a:lumMod val="75000"/>
                </a:schemeClr>
              </a:solidFill>
              <a:latin typeface="华文楷体" panose="02010600040101010101" charset="-122"/>
              <a:ea typeface="华文楷体" panose="02010600040101010101" charset="-122"/>
              <a:cs typeface="华文楷体" panose="02010600040101010101" charset="-122"/>
              <a:sym typeface="+mn-ea"/>
            </a:endParaRPr>
          </a:p>
        </p:txBody>
      </p:sp>
      <p:sp>
        <p:nvSpPr>
          <p:cNvPr id="2" name="文本框 1"/>
          <p:cNvSpPr txBox="1"/>
          <p:nvPr>
            <p:custDataLst>
              <p:tags r:id="rId4"/>
            </p:custDataLst>
          </p:nvPr>
        </p:nvSpPr>
        <p:spPr>
          <a:xfrm>
            <a:off x="6656074" y="1614805"/>
            <a:ext cx="1293625" cy="1308831"/>
          </a:xfrm>
          <a:prstGeom prst="rect">
            <a:avLst/>
          </a:prstGeom>
        </p:spPr>
        <p:txBody>
          <a:bodyPr vert="horz" lIns="91440" tIns="45720" rIns="91440" bIns="45720" rtlCol="0" anchor="ctr">
            <a:normAutofit lnSpcReduction="10000"/>
          </a:bodyPr>
          <a:lstStyle>
            <a:lvl1pPr marL="228600" indent="-228600">
              <a:lnSpc>
                <a:spcPct val="120000"/>
              </a:lnSpc>
              <a:spcBef>
                <a:spcPts val="1000"/>
              </a:spcBef>
              <a:buSzPct val="75000"/>
              <a:buFont typeface="Arial" panose="020B0604020202020204" pitchFamily="34" charset="0"/>
              <a:buChar char="•"/>
              <a:defRPr sz="2000">
                <a:solidFill>
                  <a:schemeClr val="tx1">
                    <a:lumMod val="85000"/>
                    <a:lumOff val="15000"/>
                  </a:schemeClr>
                </a:solidFill>
              </a:defRPr>
            </a:lvl1pPr>
            <a:lvl2pPr marL="575945" indent="-228600" fontAlgn="auto">
              <a:lnSpc>
                <a:spcPct val="120000"/>
              </a:lnSpc>
              <a:spcBef>
                <a:spcPts val="500"/>
              </a:spcBef>
              <a:buSzPct val="75000"/>
              <a:buFont typeface="Arial" panose="020B0604020202020204" pitchFamily="34" charset="0"/>
              <a:buChar char="•"/>
              <a:defRPr>
                <a:solidFill>
                  <a:schemeClr val="tx1">
                    <a:lumMod val="75000"/>
                    <a:lumOff val="25000"/>
                  </a:schemeClr>
                </a:solidFill>
                <a:latin typeface="微软雅黑" panose="020B0503020204020204" charset="-122"/>
                <a:ea typeface="微软雅黑" panose="020B0503020204020204" charset="-122"/>
              </a:defRPr>
            </a:lvl2pPr>
            <a:lvl3pPr marL="1007745" indent="-228600" fontAlgn="auto">
              <a:lnSpc>
                <a:spcPct val="120000"/>
              </a:lnSpc>
              <a:spcBef>
                <a:spcPts val="500"/>
              </a:spcBef>
              <a:buSzPct val="75000"/>
              <a:buFont typeface="Arial" panose="020B0604020202020204" pitchFamily="34" charset="0"/>
              <a:buChar char="‒"/>
              <a:defRPr sz="1600">
                <a:solidFill>
                  <a:schemeClr val="tx1">
                    <a:lumMod val="65000"/>
                    <a:lumOff val="35000"/>
                  </a:schemeClr>
                </a:solidFill>
                <a:latin typeface="微软雅黑" panose="020B0503020204020204" charset="-122"/>
                <a:ea typeface="微软雅黑" panose="020B0503020204020204" charset="-122"/>
              </a:defRPr>
            </a:lvl3pPr>
            <a:lvl4pPr marL="1511935" indent="-228600" fontAlgn="auto">
              <a:lnSpc>
                <a:spcPct val="100000"/>
              </a:lnSpc>
              <a:spcBef>
                <a:spcPts val="500"/>
              </a:spcBef>
              <a:buSzPct val="75000"/>
              <a:buFont typeface="Arial" panose="020B0604020202020204" pitchFamily="34" charset="0"/>
              <a:buChar char="˃"/>
              <a:defRPr sz="1400">
                <a:solidFill>
                  <a:schemeClr val="tx1">
                    <a:lumMod val="50000"/>
                    <a:lumOff val="50000"/>
                  </a:schemeClr>
                </a:solidFill>
                <a:latin typeface="微软雅黑" panose="020B0503020204020204" charset="-122"/>
                <a:ea typeface="微软雅黑" panose="020B0503020204020204" charset="-122"/>
              </a:defRPr>
            </a:lvl4pPr>
            <a:lvl5pPr marL="1943735" indent="-228600" fontAlgn="auto">
              <a:lnSpc>
                <a:spcPct val="90000"/>
              </a:lnSpc>
              <a:spcBef>
                <a:spcPts val="500"/>
              </a:spcBef>
              <a:buSzPct val="75000"/>
              <a:buFont typeface="Arial" panose="020B0604020202020204" pitchFamily="34" charset="0"/>
              <a:buChar char="˃"/>
              <a:defRPr sz="1400">
                <a:solidFill>
                  <a:schemeClr val="tx1">
                    <a:lumMod val="50000"/>
                    <a:lumOff val="50000"/>
                  </a:schemeClr>
                </a:solidFill>
                <a:latin typeface="微软雅黑" panose="020B0503020204020204" charset="-122"/>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None/>
            </a:pPr>
            <a:r>
              <a:rPr lang="en-US" altLang="zh-CN" sz="7200" b="1">
                <a:solidFill>
                  <a:schemeClr val="bg1">
                    <a:lumMod val="85000"/>
                  </a:schemeClr>
                </a:solidFill>
              </a:rPr>
              <a:t>02</a:t>
            </a:r>
            <a:endParaRPr lang="en-US" altLang="zh-CN" sz="7200" b="1">
              <a:solidFill>
                <a:schemeClr val="bg1">
                  <a:lumMod val="85000"/>
                </a:schemeClr>
              </a:solidFill>
            </a:endParaRPr>
          </a:p>
        </p:txBody>
      </p:sp>
    </p:spTree>
    <p:custDataLst>
      <p:tags r:id="rId5"/>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descr="1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3" name="副标题 2"/>
          <p:cNvSpPr>
            <a:spLocks noGrp="1"/>
          </p:cNvSpPr>
          <p:nvPr>
            <p:ph type="subTitle" idx="1"/>
          </p:nvPr>
        </p:nvSpPr>
        <p:spPr>
          <a:xfrm>
            <a:off x="628650" y="2251710"/>
            <a:ext cx="5223510" cy="5381625"/>
          </a:xfrm>
        </p:spPr>
        <p:txBody>
          <a:bodyPr/>
          <a:p>
            <a:pPr algn="l"/>
            <a:r>
              <a:rPr lang="en-US" altLang="zh-CN" sz="1800">
                <a:solidFill>
                  <a:schemeClr val="bg1"/>
                </a:solidFill>
              </a:rPr>
              <a:t>     </a:t>
            </a:r>
            <a:r>
              <a:rPr lang="zh-CN" altLang="en-US" sz="1800">
                <a:solidFill>
                  <a:schemeClr val="bg1"/>
                </a:solidFill>
              </a:rPr>
              <a:t>第1代产品：以</a:t>
            </a:r>
            <a:r>
              <a:rPr lang="zh-CN" altLang="en-US" sz="1800" b="1">
                <a:solidFill>
                  <a:schemeClr val="bg1"/>
                </a:solidFill>
              </a:rPr>
              <a:t>激光防伪</a:t>
            </a:r>
            <a:r>
              <a:rPr lang="zh-CN" altLang="en-US" sz="1800">
                <a:solidFill>
                  <a:schemeClr val="bg1"/>
                </a:solidFill>
              </a:rPr>
              <a:t>为代表的产品，消费者也没有辨认标签真假的能力，标签也易于伪造，在缺乏可对比性的情况下，伪造品与真品难以确认；其次是</a:t>
            </a:r>
            <a:r>
              <a:rPr lang="zh-CN" altLang="en-US" sz="1800" b="1">
                <a:solidFill>
                  <a:schemeClr val="bg1"/>
                </a:solidFill>
              </a:rPr>
              <a:t>温变标签</a:t>
            </a:r>
            <a:r>
              <a:rPr lang="zh-CN" altLang="en-US" sz="1800">
                <a:solidFill>
                  <a:schemeClr val="bg1"/>
                </a:solidFill>
              </a:rPr>
              <a:t>，消费者虽然易于识别但也易于伪造。同时演变的还有核径迹防伪等等。</a:t>
            </a:r>
            <a:endParaRPr lang="zh-CN" altLang="en-US" sz="1800">
              <a:solidFill>
                <a:schemeClr val="bg1"/>
              </a:solidFill>
            </a:endParaRPr>
          </a:p>
          <a:p>
            <a:endParaRPr lang="zh-CN" altLang="en-US" sz="1800">
              <a:solidFill>
                <a:schemeClr val="bg1"/>
              </a:solidFill>
            </a:endParaRPr>
          </a:p>
        </p:txBody>
      </p:sp>
      <p:cxnSp>
        <p:nvCxnSpPr>
          <p:cNvPr id="4" name="直接连接符 3"/>
          <p:cNvCxnSpPr/>
          <p:nvPr/>
        </p:nvCxnSpPr>
        <p:spPr>
          <a:xfrm flipV="1">
            <a:off x="354965" y="925830"/>
            <a:ext cx="11482070" cy="21590"/>
          </a:xfrm>
          <a:prstGeom prst="line">
            <a:avLst/>
          </a:prstGeom>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354965" y="304165"/>
            <a:ext cx="4323080" cy="583565"/>
          </a:xfrm>
          <a:prstGeom prst="rect">
            <a:avLst/>
          </a:prstGeom>
          <a:noFill/>
        </p:spPr>
        <p:txBody>
          <a:bodyPr wrap="square" rtlCol="0">
            <a:spAutoFit/>
          </a:bodyPr>
          <a:p>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贰</a:t>
            </a:r>
            <a:r>
              <a:rPr lang="en-US" altLang="zh-CN"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 · </a:t>
            </a:r>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发展历程</a:t>
            </a:r>
            <a:endPar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endParaRPr>
          </a:p>
        </p:txBody>
      </p:sp>
      <p:pic>
        <p:nvPicPr>
          <p:cNvPr id="101" name="图片 100"/>
          <p:cNvPicPr/>
          <p:nvPr>
            <p:custDataLst>
              <p:tags r:id="rId2"/>
            </p:custDataLst>
          </p:nvPr>
        </p:nvPicPr>
        <p:blipFill>
          <a:blip r:embed="rId3"/>
          <a:stretch>
            <a:fillRect/>
          </a:stretch>
        </p:blipFill>
        <p:spPr>
          <a:xfrm>
            <a:off x="7584440" y="2109470"/>
            <a:ext cx="4340860" cy="3722370"/>
          </a:xfrm>
          <a:prstGeom prst="rect">
            <a:avLst/>
          </a:prstGeom>
          <a:noFill/>
          <a:ln w="9525">
            <a:noFill/>
          </a:ln>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1"/>
                                        </p:tgtEl>
                                        <p:attrNameLst>
                                          <p:attrName>style.visibility</p:attrName>
                                        </p:attrNameLst>
                                      </p:cBhvr>
                                      <p:to>
                                        <p:strVal val="visible"/>
                                      </p:to>
                                    </p:set>
                                    <p:animEffect transition="in" filter="dissolve">
                                      <p:cBhvr>
                                        <p:cTn id="7" dur="500"/>
                                        <p:tgtEl>
                                          <p:spTgt spid="101"/>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descr="1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3" name="副标题 2"/>
          <p:cNvSpPr>
            <a:spLocks noGrp="1"/>
          </p:cNvSpPr>
          <p:nvPr>
            <p:ph type="subTitle" idx="1"/>
          </p:nvPr>
        </p:nvSpPr>
        <p:spPr>
          <a:xfrm>
            <a:off x="628650" y="2251710"/>
            <a:ext cx="5223510" cy="5381625"/>
          </a:xfrm>
        </p:spPr>
        <p:txBody>
          <a:bodyPr/>
          <a:p>
            <a:pPr algn="l"/>
            <a:r>
              <a:rPr lang="en-US" altLang="zh-CN" sz="1800"/>
              <a:t>     </a:t>
            </a:r>
            <a:r>
              <a:rPr lang="zh-CN" altLang="en-US" sz="1800">
                <a:solidFill>
                  <a:schemeClr val="bg1"/>
                </a:solidFill>
              </a:rPr>
              <a:t>第2代产品：</a:t>
            </a:r>
            <a:r>
              <a:rPr lang="zh-CN" altLang="en-US" sz="1800" b="1">
                <a:solidFill>
                  <a:schemeClr val="bg1"/>
                </a:solidFill>
              </a:rPr>
              <a:t>查询式数码防伪标签</a:t>
            </a:r>
            <a:r>
              <a:rPr lang="zh-CN" altLang="en-US" sz="1800">
                <a:solidFill>
                  <a:schemeClr val="bg1"/>
                </a:solidFill>
              </a:rPr>
              <a:t>，消费者可以通过电话、短信、互联网查询数码标签的真伪，但由于防伪数码只是印刷在纸张表面，因此其本身很容易被伪造。</a:t>
            </a:r>
            <a:endParaRPr lang="zh-CN" altLang="en-US" sz="1800">
              <a:solidFill>
                <a:schemeClr val="bg1"/>
              </a:solidFill>
            </a:endParaRPr>
          </a:p>
        </p:txBody>
      </p:sp>
      <p:cxnSp>
        <p:nvCxnSpPr>
          <p:cNvPr id="4" name="直接连接符 3"/>
          <p:cNvCxnSpPr/>
          <p:nvPr/>
        </p:nvCxnSpPr>
        <p:spPr>
          <a:xfrm flipV="1">
            <a:off x="354965" y="925830"/>
            <a:ext cx="11482070" cy="21590"/>
          </a:xfrm>
          <a:prstGeom prst="line">
            <a:avLst/>
          </a:prstGeom>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354965" y="304165"/>
            <a:ext cx="4323080" cy="583565"/>
          </a:xfrm>
          <a:prstGeom prst="rect">
            <a:avLst/>
          </a:prstGeom>
          <a:noFill/>
        </p:spPr>
        <p:txBody>
          <a:bodyPr wrap="square" rtlCol="0">
            <a:spAutoFit/>
          </a:bodyPr>
          <a:p>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贰</a:t>
            </a:r>
            <a:r>
              <a:rPr lang="en-US" altLang="zh-CN"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 · </a:t>
            </a:r>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发展历程</a:t>
            </a:r>
            <a:endPar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endParaRPr>
          </a:p>
        </p:txBody>
      </p:sp>
      <p:pic>
        <p:nvPicPr>
          <p:cNvPr id="102" name="图片 101"/>
          <p:cNvPicPr/>
          <p:nvPr/>
        </p:nvPicPr>
        <p:blipFill>
          <a:blip r:embed="rId2"/>
          <a:stretch>
            <a:fillRect/>
          </a:stretch>
        </p:blipFill>
        <p:spPr>
          <a:xfrm>
            <a:off x="3886835" y="3926840"/>
            <a:ext cx="7950200" cy="2032000"/>
          </a:xfrm>
          <a:prstGeom prst="rect">
            <a:avLst/>
          </a:prstGeom>
          <a:noFill/>
          <a:ln w="9525">
            <a:noFill/>
          </a:ln>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2"/>
                                        </p:tgtEl>
                                        <p:attrNameLst>
                                          <p:attrName>style.visibility</p:attrName>
                                        </p:attrNameLst>
                                      </p:cBhvr>
                                      <p:to>
                                        <p:strVal val="visible"/>
                                      </p:to>
                                    </p:set>
                                    <p:animEffect transition="in" filter="dissolve">
                                      <p:cBhvr>
                                        <p:cTn id="7" dur="500"/>
                                        <p:tgtEl>
                                          <p:spTgt spid="10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descr="1 [转换]-01"/>
          <p:cNvPicPr>
            <a:picLocks noGrp="1" noChangeAspect="1"/>
          </p:cNvPicPr>
          <p:nvPr isPhoto="1">
            <p:custDataLst>
              <p:tags r:id="rId1"/>
            </p:custDataLst>
          </p:nvPr>
        </p:nvPicPr>
        <p:blipFill>
          <a:blip r:embed="rId2">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3" name="副标题 2"/>
          <p:cNvSpPr>
            <a:spLocks noGrp="1"/>
          </p:cNvSpPr>
          <p:nvPr>
            <p:ph type="subTitle" idx="1"/>
          </p:nvPr>
        </p:nvSpPr>
        <p:spPr>
          <a:xfrm>
            <a:off x="628650" y="2251710"/>
            <a:ext cx="5223510" cy="5381625"/>
          </a:xfrm>
        </p:spPr>
        <p:txBody>
          <a:bodyPr/>
          <a:p>
            <a:pPr algn="l"/>
            <a:r>
              <a:rPr lang="zh-CN" altLang="en-US" sz="1800">
                <a:solidFill>
                  <a:schemeClr val="bg1"/>
                </a:solidFill>
              </a:rPr>
              <a:t> </a:t>
            </a:r>
            <a:r>
              <a:rPr lang="en-US" altLang="zh-CN" sz="1800">
                <a:solidFill>
                  <a:schemeClr val="bg1"/>
                </a:solidFill>
              </a:rPr>
              <a:t>    </a:t>
            </a:r>
            <a:r>
              <a:rPr lang="zh-CN" altLang="en-US" sz="1800">
                <a:solidFill>
                  <a:schemeClr val="bg1"/>
                </a:solidFill>
              </a:rPr>
              <a:t>第3代产品：</a:t>
            </a:r>
            <a:r>
              <a:rPr lang="zh-CN" altLang="en-US" sz="1800" b="1">
                <a:solidFill>
                  <a:schemeClr val="bg1"/>
                </a:solidFill>
              </a:rPr>
              <a:t>纹理防伪标签</a:t>
            </a:r>
            <a:r>
              <a:rPr lang="zh-CN" altLang="en-US" sz="1800">
                <a:solidFill>
                  <a:schemeClr val="bg1"/>
                </a:solidFill>
              </a:rPr>
              <a:t>，纹理防伪是以包装材料本身固有的斑纹记号为防伪识别标记的一种防伪技术。自然界的斑纹总是千差万别的，如指纹、木纹、石纹、斑马纹、冰纹、干裂的地面等纹理都是随机的、唯一的、不可能有两个完全一样的。利用这一原理，选用纹理清晰的包装材料制成防伪标签，对每一枚标签材料的斑纹记号进行拍摄、编号、建档、存入防伪数据库中。消费者可通过互联网、传真、电话查询档案、辨别真伪。随机原理上提高了伪造难度。</a:t>
            </a:r>
            <a:endParaRPr lang="zh-CN" altLang="en-US" sz="1800">
              <a:solidFill>
                <a:schemeClr val="bg1"/>
              </a:solidFill>
            </a:endParaRPr>
          </a:p>
        </p:txBody>
      </p:sp>
      <p:cxnSp>
        <p:nvCxnSpPr>
          <p:cNvPr id="4" name="直接连接符 3"/>
          <p:cNvCxnSpPr/>
          <p:nvPr/>
        </p:nvCxnSpPr>
        <p:spPr>
          <a:xfrm flipV="1">
            <a:off x="354965" y="925830"/>
            <a:ext cx="11482070" cy="21590"/>
          </a:xfrm>
          <a:prstGeom prst="line">
            <a:avLst/>
          </a:prstGeom>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354965" y="304165"/>
            <a:ext cx="4323080" cy="583565"/>
          </a:xfrm>
          <a:prstGeom prst="rect">
            <a:avLst/>
          </a:prstGeom>
          <a:noFill/>
        </p:spPr>
        <p:txBody>
          <a:bodyPr wrap="square" rtlCol="0">
            <a:spAutoFit/>
          </a:bodyPr>
          <a:p>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贰</a:t>
            </a:r>
            <a:r>
              <a:rPr lang="en-US" altLang="zh-CN"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 · </a:t>
            </a:r>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发展历程</a:t>
            </a:r>
            <a:endPar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endParaRPr>
          </a:p>
        </p:txBody>
      </p:sp>
      <p:pic>
        <p:nvPicPr>
          <p:cNvPr id="103" name="图片 102"/>
          <p:cNvPicPr/>
          <p:nvPr/>
        </p:nvPicPr>
        <p:blipFill>
          <a:blip r:embed="rId3"/>
          <a:stretch>
            <a:fillRect/>
          </a:stretch>
        </p:blipFill>
        <p:spPr>
          <a:xfrm>
            <a:off x="5775960" y="2017395"/>
            <a:ext cx="5405120" cy="3729355"/>
          </a:xfrm>
          <a:prstGeom prst="rect">
            <a:avLst/>
          </a:prstGeom>
          <a:noFill/>
          <a:ln w="9525">
            <a:noFill/>
          </a:ln>
        </p:spPr>
      </p:pic>
    </p:spTree>
    <p:custDataLst>
      <p:tags r:id="rId4"/>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3"/>
                                        </p:tgtEl>
                                        <p:attrNameLst>
                                          <p:attrName>style.visibility</p:attrName>
                                        </p:attrNameLst>
                                      </p:cBhvr>
                                      <p:to>
                                        <p:strVal val="visible"/>
                                      </p:to>
                                    </p:set>
                                    <p:animEffect transition="in" filter="dissolve">
                                      <p:cBhvr>
                                        <p:cTn id="7" dur="500"/>
                                        <p:tgtEl>
                                          <p:spTgt spid="103"/>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descr="1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3" name="副标题 2"/>
          <p:cNvSpPr>
            <a:spLocks noGrp="1"/>
          </p:cNvSpPr>
          <p:nvPr>
            <p:ph type="subTitle" idx="1"/>
          </p:nvPr>
        </p:nvSpPr>
        <p:spPr>
          <a:xfrm>
            <a:off x="628650" y="2251710"/>
            <a:ext cx="5223510" cy="5381625"/>
          </a:xfrm>
        </p:spPr>
        <p:txBody>
          <a:bodyPr/>
          <a:p>
            <a:pPr algn="l"/>
            <a:r>
              <a:rPr lang="zh-CN" altLang="en-US" sz="1800">
                <a:solidFill>
                  <a:schemeClr val="bg1">
                    <a:lumMod val="95000"/>
                  </a:schemeClr>
                </a:solidFill>
              </a:rPr>
              <a:t>第4代产品：</a:t>
            </a:r>
            <a:r>
              <a:rPr lang="zh-CN" altLang="en-US" sz="1800" b="1">
                <a:solidFill>
                  <a:schemeClr val="bg1">
                    <a:lumMod val="95000"/>
                  </a:schemeClr>
                </a:solidFill>
              </a:rPr>
              <a:t>安全线防伪纸技术</a:t>
            </a:r>
            <a:r>
              <a:rPr lang="zh-CN" altLang="en-US" sz="1800">
                <a:solidFill>
                  <a:schemeClr val="bg1">
                    <a:lumMod val="95000"/>
                  </a:schemeClr>
                </a:solidFill>
              </a:rPr>
              <a:t>及其应用产品，包括各类产品防伪说明书及合格证、防伪瓶贴、防伪标签等。消费者可以通过辨认安全线是否嵌埋在纸张中间来轻松实现真伪识别。这类防伪技术产品的仿制门槛极高，无法用印刷的方法实现伪造，真正做到了“易于识别、难于伪造”，因此，是目前和未来相当长的时期内最为有效的防伪技术产品。</a:t>
            </a:r>
            <a:endParaRPr lang="zh-CN" altLang="en-US" sz="1800">
              <a:solidFill>
                <a:schemeClr val="bg1">
                  <a:lumMod val="95000"/>
                </a:schemeClr>
              </a:solidFill>
            </a:endParaRPr>
          </a:p>
          <a:p>
            <a:pPr algn="l"/>
            <a:r>
              <a:rPr lang="zh-CN" altLang="en-US" sz="1800">
                <a:solidFill>
                  <a:schemeClr val="bg1">
                    <a:lumMod val="95000"/>
                  </a:schemeClr>
                </a:solidFill>
              </a:rPr>
              <a:t> </a:t>
            </a:r>
            <a:endParaRPr lang="zh-CN" altLang="en-US" sz="1800">
              <a:solidFill>
                <a:schemeClr val="bg1">
                  <a:lumMod val="95000"/>
                </a:schemeClr>
              </a:solidFill>
            </a:endParaRPr>
          </a:p>
        </p:txBody>
      </p:sp>
      <p:cxnSp>
        <p:nvCxnSpPr>
          <p:cNvPr id="4" name="直接连接符 3"/>
          <p:cNvCxnSpPr/>
          <p:nvPr/>
        </p:nvCxnSpPr>
        <p:spPr>
          <a:xfrm flipV="1">
            <a:off x="354965" y="925830"/>
            <a:ext cx="11482070" cy="21590"/>
          </a:xfrm>
          <a:prstGeom prst="line">
            <a:avLst/>
          </a:prstGeom>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354965" y="304165"/>
            <a:ext cx="4323080" cy="583565"/>
          </a:xfrm>
          <a:prstGeom prst="rect">
            <a:avLst/>
          </a:prstGeom>
          <a:noFill/>
        </p:spPr>
        <p:txBody>
          <a:bodyPr wrap="square" rtlCol="0">
            <a:spAutoFit/>
          </a:bodyPr>
          <a:p>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贰</a:t>
            </a:r>
            <a:r>
              <a:rPr lang="en-US" altLang="zh-CN"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 · </a:t>
            </a:r>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发展历程</a:t>
            </a:r>
            <a:endPar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endParaRPr>
          </a:p>
        </p:txBody>
      </p:sp>
      <p:pic>
        <p:nvPicPr>
          <p:cNvPr id="104" name="图片 103"/>
          <p:cNvPicPr/>
          <p:nvPr/>
        </p:nvPicPr>
        <p:blipFill>
          <a:blip r:embed="rId2"/>
          <a:stretch>
            <a:fillRect/>
          </a:stretch>
        </p:blipFill>
        <p:spPr>
          <a:xfrm>
            <a:off x="6327140" y="1950720"/>
            <a:ext cx="4568825" cy="3737610"/>
          </a:xfrm>
          <a:prstGeom prst="rect">
            <a:avLst/>
          </a:prstGeom>
          <a:noFill/>
          <a:ln w="9525">
            <a:noFill/>
          </a:ln>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4"/>
                                        </p:tgtEl>
                                        <p:attrNameLst>
                                          <p:attrName>style.visibility</p:attrName>
                                        </p:attrNameLst>
                                      </p:cBhvr>
                                      <p:to>
                                        <p:strVal val="visible"/>
                                      </p:to>
                                    </p:set>
                                    <p:animEffect transition="in" filter="dissolve">
                                      <p:cBhvr>
                                        <p:cTn id="7" dur="500"/>
                                        <p:tgtEl>
                                          <p:spTgt spid="10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descr="1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3" name="副标题 2"/>
          <p:cNvSpPr>
            <a:spLocks noGrp="1"/>
          </p:cNvSpPr>
          <p:nvPr>
            <p:ph type="subTitle" idx="1"/>
          </p:nvPr>
        </p:nvSpPr>
        <p:spPr>
          <a:xfrm>
            <a:off x="628650" y="2251710"/>
            <a:ext cx="5223510" cy="5381625"/>
          </a:xfrm>
        </p:spPr>
        <p:txBody>
          <a:bodyPr/>
          <a:p>
            <a:pPr algn="l"/>
            <a:r>
              <a:rPr lang="zh-CN" altLang="en-US" sz="1800">
                <a:solidFill>
                  <a:schemeClr val="bg1">
                    <a:lumMod val="95000"/>
                  </a:schemeClr>
                </a:solidFill>
              </a:rPr>
              <a:t>第5代产品：</a:t>
            </a:r>
            <a:r>
              <a:rPr lang="zh-CN" altLang="en-US" sz="1800" b="1">
                <a:solidFill>
                  <a:schemeClr val="bg1">
                    <a:lumMod val="95000"/>
                  </a:schemeClr>
                </a:solidFill>
              </a:rPr>
              <a:t>纹理防伪、安全线防伪纸技术+移动互联网技术</a:t>
            </a:r>
            <a:r>
              <a:rPr lang="zh-CN" altLang="en-US" sz="1800">
                <a:solidFill>
                  <a:schemeClr val="bg1">
                    <a:lumMod val="95000"/>
                  </a:schemeClr>
                </a:solidFill>
              </a:rPr>
              <a:t>，在纹理防伪或是安全线防伪的随机原理的基础上，针对智能手机等现代新型的通信技术，利用二维码作为标识方法，从而使消费者直接使用手机一扫，便可以获得防伪产品对应的信息，从而降低了消费者的查询难度、辨识难度。实现了“极难复制，一眼识别”的防伪效果，很快将成为主流的防伪手段，在未来相当长的一段时间内会成为最为有效的防伪技术方案。</a:t>
            </a:r>
            <a:endParaRPr lang="zh-CN" altLang="en-US" sz="1800">
              <a:solidFill>
                <a:schemeClr val="bg1">
                  <a:lumMod val="95000"/>
                </a:schemeClr>
              </a:solidFill>
            </a:endParaRPr>
          </a:p>
        </p:txBody>
      </p:sp>
      <p:cxnSp>
        <p:nvCxnSpPr>
          <p:cNvPr id="4" name="直接连接符 3"/>
          <p:cNvCxnSpPr/>
          <p:nvPr/>
        </p:nvCxnSpPr>
        <p:spPr>
          <a:xfrm flipV="1">
            <a:off x="354965" y="925830"/>
            <a:ext cx="11482070" cy="21590"/>
          </a:xfrm>
          <a:prstGeom prst="line">
            <a:avLst/>
          </a:prstGeom>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354965" y="304165"/>
            <a:ext cx="4323080" cy="583565"/>
          </a:xfrm>
          <a:prstGeom prst="rect">
            <a:avLst/>
          </a:prstGeom>
          <a:noFill/>
        </p:spPr>
        <p:txBody>
          <a:bodyPr wrap="square" rtlCol="0">
            <a:spAutoFit/>
          </a:bodyPr>
          <a:p>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贰</a:t>
            </a:r>
            <a:r>
              <a:rPr lang="en-US" altLang="zh-CN"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 · </a:t>
            </a:r>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rPr>
              <a:t>发展历程</a:t>
            </a:r>
            <a:endPar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endParaRPr>
          </a:p>
        </p:txBody>
      </p:sp>
      <p:pic>
        <p:nvPicPr>
          <p:cNvPr id="105" name="图片 104"/>
          <p:cNvPicPr/>
          <p:nvPr/>
        </p:nvPicPr>
        <p:blipFill>
          <a:blip r:embed="rId2"/>
          <a:srcRect r="-20448"/>
          <a:stretch>
            <a:fillRect/>
          </a:stretch>
        </p:blipFill>
        <p:spPr>
          <a:xfrm>
            <a:off x="5730875" y="1743075"/>
            <a:ext cx="6422390" cy="4152900"/>
          </a:xfrm>
          <a:prstGeom prst="rect">
            <a:avLst/>
          </a:prstGeom>
          <a:noFill/>
          <a:ln w="9525">
            <a:noFill/>
          </a:ln>
        </p:spPr>
      </p:pic>
    </p:spTree>
    <p:custDataLst>
      <p:tags r:id="rId3"/>
    </p:custData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9" presetClass="entr" presetSubtype="0" fill="hold" nodeType="clickEffect">
                                  <p:stCondLst>
                                    <p:cond delay="0"/>
                                  </p:stCondLst>
                                  <p:childTnLst>
                                    <p:set>
                                      <p:cBhvr>
                                        <p:cTn id="6" dur="1" fill="hold">
                                          <p:stCondLst>
                                            <p:cond delay="0"/>
                                          </p:stCondLst>
                                        </p:cTn>
                                        <p:tgtEl>
                                          <p:spTgt spid="105"/>
                                        </p:tgtEl>
                                        <p:attrNameLst>
                                          <p:attrName>style.visibility</p:attrName>
                                        </p:attrNameLst>
                                      </p:cBhvr>
                                      <p:to>
                                        <p:strVal val="visible"/>
                                      </p:to>
                                    </p:set>
                                    <p:animEffect transition="in" filter="dissolve">
                                      <p:cBhvr>
                                        <p:cTn id="7" dur="500"/>
                                        <p:tgtEl>
                                          <p:spTgt spid="105"/>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图片 7" descr="6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5" name="标题 4"/>
          <p:cNvSpPr>
            <a:spLocks noGrp="1"/>
          </p:cNvSpPr>
          <p:nvPr>
            <p:ph type="title"/>
            <p:custDataLst>
              <p:tags r:id="rId2"/>
            </p:custDataLst>
          </p:nvPr>
        </p:nvSpPr>
        <p:spPr>
          <a:xfrm>
            <a:off x="4057655" y="3091815"/>
            <a:ext cx="10852237" cy="624845"/>
          </a:xfrm>
        </p:spPr>
        <p:txBody>
          <a:bodyPr/>
          <a:lstStyle/>
          <a:p>
            <a:r>
              <a:rPr lang="zh-CN" altLang="en-US">
                <a:solidFill>
                  <a:schemeClr val="bg1"/>
                </a:solidFill>
              </a:rPr>
              <a:t>未来发展趋势</a:t>
            </a:r>
            <a:endParaRPr lang="zh-CN" altLang="en-US">
              <a:solidFill>
                <a:schemeClr val="bg1"/>
              </a:solidFill>
            </a:endParaRPr>
          </a:p>
        </p:txBody>
      </p:sp>
      <p:sp>
        <p:nvSpPr>
          <p:cNvPr id="3" name="文本占位符 2"/>
          <p:cNvSpPr>
            <a:spLocks noGrp="1"/>
          </p:cNvSpPr>
          <p:nvPr>
            <p:ph type="body" idx="1"/>
            <p:custDataLst>
              <p:tags r:id="rId3"/>
            </p:custDataLst>
          </p:nvPr>
        </p:nvSpPr>
        <p:spPr>
          <a:xfrm>
            <a:off x="4057650" y="3926205"/>
            <a:ext cx="10852237" cy="1077985"/>
          </a:xfrm>
        </p:spPr>
        <p:txBody>
          <a:bodyPr/>
          <a:lstStyle/>
          <a:p>
            <a:r>
              <a:rPr>
                <a:solidFill>
                  <a:schemeClr val="bg1"/>
                </a:solidFill>
                <a:latin typeface="华文楷体" panose="02010600040101010101" charset="-122"/>
                <a:ea typeface="华文楷体" panose="02010600040101010101" charset="-122"/>
                <a:cs typeface="华文楷体" panose="02010600040101010101" charset="-122"/>
                <a:sym typeface="+mn-ea"/>
              </a:rPr>
              <a:t>digital anti-counterfeiting</a:t>
            </a:r>
            <a:endParaRPr lang="zh-CN" altLang="en-US">
              <a:solidFill>
                <a:schemeClr val="bg1"/>
              </a:solidFill>
              <a:latin typeface="华文楷体" panose="02010600040101010101" charset="-122"/>
              <a:ea typeface="华文楷体" panose="02010600040101010101" charset="-122"/>
              <a:cs typeface="华文楷体" panose="02010600040101010101" charset="-122"/>
              <a:sym typeface="+mn-ea"/>
            </a:endParaRPr>
          </a:p>
        </p:txBody>
      </p:sp>
      <p:sp>
        <p:nvSpPr>
          <p:cNvPr id="2" name="文本框 1"/>
          <p:cNvSpPr txBox="1"/>
          <p:nvPr>
            <p:custDataLst>
              <p:tags r:id="rId4"/>
            </p:custDataLst>
          </p:nvPr>
        </p:nvSpPr>
        <p:spPr>
          <a:xfrm>
            <a:off x="6809744" y="1783080"/>
            <a:ext cx="1293625" cy="1308831"/>
          </a:xfrm>
          <a:prstGeom prst="rect">
            <a:avLst/>
          </a:prstGeom>
        </p:spPr>
        <p:txBody>
          <a:bodyPr vert="horz" lIns="91440" tIns="45720" rIns="91440" bIns="45720" rtlCol="0" anchor="ctr">
            <a:normAutofit lnSpcReduction="10000"/>
          </a:bodyPr>
          <a:lstStyle>
            <a:lvl1pPr marL="228600" indent="-228600">
              <a:lnSpc>
                <a:spcPct val="120000"/>
              </a:lnSpc>
              <a:spcBef>
                <a:spcPts val="1000"/>
              </a:spcBef>
              <a:buSzPct val="75000"/>
              <a:buFont typeface="Arial" panose="020B0604020202020204" pitchFamily="34" charset="0"/>
              <a:buChar char="•"/>
              <a:defRPr sz="2000">
                <a:solidFill>
                  <a:schemeClr val="tx1">
                    <a:lumMod val="85000"/>
                    <a:lumOff val="15000"/>
                  </a:schemeClr>
                </a:solidFill>
              </a:defRPr>
            </a:lvl1pPr>
            <a:lvl2pPr marL="575945" indent="-228600" fontAlgn="auto">
              <a:lnSpc>
                <a:spcPct val="120000"/>
              </a:lnSpc>
              <a:spcBef>
                <a:spcPts val="500"/>
              </a:spcBef>
              <a:buSzPct val="75000"/>
              <a:buFont typeface="Arial" panose="020B0604020202020204" pitchFamily="34" charset="0"/>
              <a:buChar char="•"/>
              <a:defRPr>
                <a:solidFill>
                  <a:schemeClr val="tx1">
                    <a:lumMod val="75000"/>
                    <a:lumOff val="25000"/>
                  </a:schemeClr>
                </a:solidFill>
                <a:latin typeface="微软雅黑" panose="020B0503020204020204" charset="-122"/>
                <a:ea typeface="微软雅黑" panose="020B0503020204020204" charset="-122"/>
              </a:defRPr>
            </a:lvl2pPr>
            <a:lvl3pPr marL="1007745" indent="-228600" fontAlgn="auto">
              <a:lnSpc>
                <a:spcPct val="120000"/>
              </a:lnSpc>
              <a:spcBef>
                <a:spcPts val="500"/>
              </a:spcBef>
              <a:buSzPct val="75000"/>
              <a:buFont typeface="Arial" panose="020B0604020202020204" pitchFamily="34" charset="0"/>
              <a:buChar char="‒"/>
              <a:defRPr sz="1600">
                <a:solidFill>
                  <a:schemeClr val="tx1">
                    <a:lumMod val="65000"/>
                    <a:lumOff val="35000"/>
                  </a:schemeClr>
                </a:solidFill>
                <a:latin typeface="微软雅黑" panose="020B0503020204020204" charset="-122"/>
                <a:ea typeface="微软雅黑" panose="020B0503020204020204" charset="-122"/>
              </a:defRPr>
            </a:lvl3pPr>
            <a:lvl4pPr marL="1511935" indent="-228600" fontAlgn="auto">
              <a:lnSpc>
                <a:spcPct val="100000"/>
              </a:lnSpc>
              <a:spcBef>
                <a:spcPts val="500"/>
              </a:spcBef>
              <a:buSzPct val="75000"/>
              <a:buFont typeface="Arial" panose="020B0604020202020204" pitchFamily="34" charset="0"/>
              <a:buChar char="˃"/>
              <a:defRPr sz="1400">
                <a:solidFill>
                  <a:schemeClr val="tx1">
                    <a:lumMod val="50000"/>
                    <a:lumOff val="50000"/>
                  </a:schemeClr>
                </a:solidFill>
                <a:latin typeface="微软雅黑" panose="020B0503020204020204" charset="-122"/>
                <a:ea typeface="微软雅黑" panose="020B0503020204020204" charset="-122"/>
              </a:defRPr>
            </a:lvl4pPr>
            <a:lvl5pPr marL="1943735" indent="-228600" fontAlgn="auto">
              <a:lnSpc>
                <a:spcPct val="90000"/>
              </a:lnSpc>
              <a:spcBef>
                <a:spcPts val="500"/>
              </a:spcBef>
              <a:buSzPct val="75000"/>
              <a:buFont typeface="Arial" panose="020B0604020202020204" pitchFamily="34" charset="0"/>
              <a:buChar char="˃"/>
              <a:defRPr sz="1400">
                <a:solidFill>
                  <a:schemeClr val="tx1">
                    <a:lumMod val="50000"/>
                    <a:lumOff val="50000"/>
                  </a:schemeClr>
                </a:solidFill>
                <a:latin typeface="微软雅黑" panose="020B0503020204020204" charset="-122"/>
                <a:ea typeface="微软雅黑" panose="020B0503020204020204" charset="-122"/>
              </a:defRPr>
            </a:lvl5pPr>
            <a:lvl6pPr marL="2514600" indent="-228600">
              <a:lnSpc>
                <a:spcPct val="90000"/>
              </a:lnSpc>
              <a:spcBef>
                <a:spcPts val="500"/>
              </a:spcBef>
              <a:buFont typeface="Arial" panose="020B0604020202020204" pitchFamily="34" charset="0"/>
              <a:buChar char="•"/>
            </a:lvl6pPr>
            <a:lvl7pPr marL="2971800" indent="-228600">
              <a:lnSpc>
                <a:spcPct val="90000"/>
              </a:lnSpc>
              <a:spcBef>
                <a:spcPts val="500"/>
              </a:spcBef>
              <a:buFont typeface="Arial" panose="020B0604020202020204" pitchFamily="34" charset="0"/>
              <a:buChar char="•"/>
            </a:lvl7pPr>
            <a:lvl8pPr marL="3429000" indent="-228600">
              <a:lnSpc>
                <a:spcPct val="90000"/>
              </a:lnSpc>
              <a:spcBef>
                <a:spcPts val="500"/>
              </a:spcBef>
              <a:buFont typeface="Arial" panose="020B0604020202020204" pitchFamily="34" charset="0"/>
              <a:buChar char="•"/>
            </a:lvl8pPr>
            <a:lvl9pPr marL="3886200" indent="-228600">
              <a:lnSpc>
                <a:spcPct val="90000"/>
              </a:lnSpc>
              <a:spcBef>
                <a:spcPts val="500"/>
              </a:spcBef>
              <a:buFont typeface="Arial" panose="020B0604020202020204" pitchFamily="34" charset="0"/>
              <a:buChar char="•"/>
            </a:lvl9pPr>
          </a:lstStyle>
          <a:p>
            <a:pPr marL="0" indent="0">
              <a:buNone/>
            </a:pPr>
            <a:r>
              <a:rPr lang="en-US" altLang="zh-CN" sz="7200" b="1">
                <a:solidFill>
                  <a:schemeClr val="bg1">
                    <a:lumMod val="85000"/>
                  </a:schemeClr>
                </a:solidFill>
              </a:rPr>
              <a:t>03</a:t>
            </a:r>
            <a:endParaRPr lang="en-US" altLang="zh-CN" sz="7200" b="1">
              <a:solidFill>
                <a:schemeClr val="bg1">
                  <a:lumMod val="85000"/>
                </a:schemeClr>
              </a:solidFill>
            </a:endParaRPr>
          </a:p>
        </p:txBody>
      </p:sp>
    </p:spTree>
    <p:custDataLst>
      <p:tags r:id="rId5"/>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03" name="矩形 202"/>
          <p:cNvSpPr/>
          <p:nvPr/>
        </p:nvSpPr>
        <p:spPr>
          <a:xfrm>
            <a:off x="-495299" y="-292099"/>
            <a:ext cx="13271500" cy="7683500"/>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2" name="矩形 201"/>
          <p:cNvSpPr/>
          <p:nvPr/>
        </p:nvSpPr>
        <p:spPr>
          <a:xfrm>
            <a:off x="0" y="-3330"/>
            <a:ext cx="12192000" cy="6864663"/>
          </a:xfrm>
          <a:prstGeom prst="rect">
            <a:avLst/>
          </a:prstGeom>
          <a:solidFill>
            <a:srgbClr val="161616">
              <a:alpha val="92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 name="椭圆 1"/>
          <p:cNvSpPr/>
          <p:nvPr/>
        </p:nvSpPr>
        <p:spPr>
          <a:xfrm flipH="1">
            <a:off x="4995865" y="3721895"/>
            <a:ext cx="90487" cy="9048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 name="椭圆 2"/>
          <p:cNvSpPr/>
          <p:nvPr/>
        </p:nvSpPr>
        <p:spPr>
          <a:xfrm>
            <a:off x="6418808" y="1070041"/>
            <a:ext cx="428019" cy="4280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 name="椭圆 3"/>
          <p:cNvSpPr/>
          <p:nvPr/>
        </p:nvSpPr>
        <p:spPr>
          <a:xfrm>
            <a:off x="7305472" y="2821021"/>
            <a:ext cx="447475" cy="447475"/>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 name="椭圆 4"/>
          <p:cNvSpPr/>
          <p:nvPr/>
        </p:nvSpPr>
        <p:spPr>
          <a:xfrm>
            <a:off x="5214026" y="2169269"/>
            <a:ext cx="311287" cy="311287"/>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 name="椭圆 5"/>
          <p:cNvSpPr/>
          <p:nvPr/>
        </p:nvSpPr>
        <p:spPr>
          <a:xfrm flipH="1">
            <a:off x="5074597" y="1455909"/>
            <a:ext cx="220492" cy="22049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 name="椭圆 6"/>
          <p:cNvSpPr/>
          <p:nvPr/>
        </p:nvSpPr>
        <p:spPr>
          <a:xfrm flipH="1">
            <a:off x="4525145" y="2460937"/>
            <a:ext cx="115436" cy="115436"/>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 name="椭圆 7"/>
          <p:cNvSpPr/>
          <p:nvPr/>
        </p:nvSpPr>
        <p:spPr>
          <a:xfrm flipH="1">
            <a:off x="5731963" y="4246399"/>
            <a:ext cx="116388" cy="116388"/>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 name="椭圆 8"/>
          <p:cNvSpPr/>
          <p:nvPr/>
        </p:nvSpPr>
        <p:spPr>
          <a:xfrm flipH="1">
            <a:off x="6041383" y="3689521"/>
            <a:ext cx="220492" cy="220492"/>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 name="TextBox 12"/>
          <p:cNvSpPr txBox="1"/>
          <p:nvPr/>
        </p:nvSpPr>
        <p:spPr>
          <a:xfrm>
            <a:off x="4758111" y="3198169"/>
            <a:ext cx="2621280" cy="460375"/>
          </a:xfrm>
          <a:prstGeom prst="rect">
            <a:avLst/>
          </a:prstGeom>
          <a:noFill/>
        </p:spPr>
        <p:txBody>
          <a:bodyPr wrap="none" rtlCol="0">
            <a:spAutoFit/>
          </a:bodyPr>
          <a:lstStyle/>
          <a:p>
            <a:pPr algn="ctr"/>
            <a:r>
              <a:rPr lang="zh-CN" altLang="en-US" sz="2400" dirty="0">
                <a:solidFill>
                  <a:prstClr val="black"/>
                </a:solidFill>
                <a:latin typeface="华文细黑" panose="02010600040101010101" pitchFamily="2" charset="-122"/>
                <a:ea typeface="华文细黑" panose="02010600040101010101" pitchFamily="2" charset="-122"/>
                <a:cs typeface="Arial" panose="020B0604020202020204" pitchFamily="34" charset="0"/>
              </a:rPr>
              <a:t>我们需要一种方式</a:t>
            </a:r>
            <a:endParaRPr lang="zh-CN" altLang="en-US" sz="2400" dirty="0">
              <a:solidFill>
                <a:prstClr val="black"/>
              </a:solidFill>
              <a:latin typeface="华文细黑" panose="02010600040101010101" pitchFamily="2" charset="-122"/>
              <a:ea typeface="华文细黑" panose="02010600040101010101" pitchFamily="2" charset="-122"/>
              <a:cs typeface="Arial" panose="020B0604020202020204" pitchFamily="34" charset="0"/>
            </a:endParaRPr>
          </a:p>
        </p:txBody>
      </p:sp>
      <p:sp>
        <p:nvSpPr>
          <p:cNvPr id="13" name="椭圆 12"/>
          <p:cNvSpPr/>
          <p:nvPr/>
        </p:nvSpPr>
        <p:spPr>
          <a:xfrm>
            <a:off x="6824663" y="2490788"/>
            <a:ext cx="66203" cy="66203"/>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5" name="椭圆 14"/>
          <p:cNvSpPr/>
          <p:nvPr/>
        </p:nvSpPr>
        <p:spPr>
          <a:xfrm>
            <a:off x="6707983" y="3479005"/>
            <a:ext cx="66203" cy="66203"/>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0" name="椭圆 29"/>
          <p:cNvSpPr/>
          <p:nvPr/>
        </p:nvSpPr>
        <p:spPr>
          <a:xfrm>
            <a:off x="4512271" y="3704942"/>
            <a:ext cx="217284" cy="217284"/>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4" name="椭圆 33"/>
          <p:cNvSpPr/>
          <p:nvPr/>
        </p:nvSpPr>
        <p:spPr>
          <a:xfrm>
            <a:off x="5143501" y="2444957"/>
            <a:ext cx="666751" cy="666751"/>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5" name="椭圆 34"/>
          <p:cNvSpPr/>
          <p:nvPr/>
        </p:nvSpPr>
        <p:spPr>
          <a:xfrm>
            <a:off x="5824533" y="2740224"/>
            <a:ext cx="371483" cy="371483"/>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6" name="椭圆 35"/>
          <p:cNvSpPr/>
          <p:nvPr/>
        </p:nvSpPr>
        <p:spPr>
          <a:xfrm>
            <a:off x="7210421" y="2816424"/>
            <a:ext cx="295283" cy="295283"/>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7" name="椭圆 36"/>
          <p:cNvSpPr/>
          <p:nvPr/>
        </p:nvSpPr>
        <p:spPr>
          <a:xfrm>
            <a:off x="4745827" y="3006925"/>
            <a:ext cx="104783" cy="104783"/>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8" name="椭圆 37"/>
          <p:cNvSpPr/>
          <p:nvPr/>
        </p:nvSpPr>
        <p:spPr>
          <a:xfrm>
            <a:off x="4936327" y="3054551"/>
            <a:ext cx="57156" cy="57156"/>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9" name="椭圆 38"/>
          <p:cNvSpPr/>
          <p:nvPr/>
        </p:nvSpPr>
        <p:spPr>
          <a:xfrm>
            <a:off x="5029202" y="2945023"/>
            <a:ext cx="166684" cy="166684"/>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0" name="椭圆 39"/>
          <p:cNvSpPr/>
          <p:nvPr/>
        </p:nvSpPr>
        <p:spPr>
          <a:xfrm>
            <a:off x="5731667" y="3035504"/>
            <a:ext cx="76203" cy="76203"/>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1" name="椭圆 40"/>
          <p:cNvSpPr/>
          <p:nvPr/>
        </p:nvSpPr>
        <p:spPr>
          <a:xfrm>
            <a:off x="6224591" y="2925976"/>
            <a:ext cx="185731" cy="185731"/>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2" name="椭圆 41"/>
          <p:cNvSpPr/>
          <p:nvPr/>
        </p:nvSpPr>
        <p:spPr>
          <a:xfrm>
            <a:off x="6853237" y="2987880"/>
            <a:ext cx="123827" cy="123827"/>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3" name="椭圆 42"/>
          <p:cNvSpPr/>
          <p:nvPr/>
        </p:nvSpPr>
        <p:spPr>
          <a:xfrm>
            <a:off x="7534271" y="3002160"/>
            <a:ext cx="109547" cy="109547"/>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4" name="椭圆 43"/>
          <p:cNvSpPr/>
          <p:nvPr/>
        </p:nvSpPr>
        <p:spPr>
          <a:xfrm>
            <a:off x="7105651" y="3025983"/>
            <a:ext cx="85724" cy="85724"/>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5" name="椭圆 44"/>
          <p:cNvSpPr/>
          <p:nvPr/>
        </p:nvSpPr>
        <p:spPr>
          <a:xfrm>
            <a:off x="7008024" y="3049803"/>
            <a:ext cx="61904" cy="61904"/>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6" name="文本框 45"/>
          <p:cNvSpPr txBox="1"/>
          <p:nvPr/>
        </p:nvSpPr>
        <p:spPr>
          <a:xfrm>
            <a:off x="4269578" y="3198169"/>
            <a:ext cx="20878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solidFill>
                  <a:prstClr val="black"/>
                </a:solidFill>
                <a:latin typeface="华文细黑" panose="02010600040101010101" pitchFamily="2" charset="-122"/>
                <a:ea typeface="华文细黑" panose="02010600040101010101" pitchFamily="2" charset="-122"/>
              </a:rPr>
              <a:t>辨别假冒伪劣</a:t>
            </a:r>
            <a:endParaRPr lang="zh-CN" altLang="en-US" dirty="0">
              <a:solidFill>
                <a:prstClr val="black"/>
              </a:solidFill>
              <a:latin typeface="华文细黑" panose="02010600040101010101" pitchFamily="2" charset="-122"/>
              <a:ea typeface="华文细黑" panose="02010600040101010101" pitchFamily="2" charset="-122"/>
            </a:endParaRPr>
          </a:p>
        </p:txBody>
      </p:sp>
      <p:sp>
        <p:nvSpPr>
          <p:cNvPr id="47" name="椭圆 46"/>
          <p:cNvSpPr/>
          <p:nvPr/>
        </p:nvSpPr>
        <p:spPr>
          <a:xfrm>
            <a:off x="6418808" y="2675241"/>
            <a:ext cx="428019" cy="428019"/>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8" name="椭圆 47"/>
          <p:cNvSpPr/>
          <p:nvPr/>
        </p:nvSpPr>
        <p:spPr>
          <a:xfrm>
            <a:off x="4512271" y="2889251"/>
            <a:ext cx="217284" cy="217284"/>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 name="椭圆 10"/>
          <p:cNvSpPr/>
          <p:nvPr/>
        </p:nvSpPr>
        <p:spPr>
          <a:xfrm>
            <a:off x="4778375" y="2749551"/>
            <a:ext cx="254000" cy="2540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2" name="椭圆 31"/>
          <p:cNvSpPr/>
          <p:nvPr/>
        </p:nvSpPr>
        <p:spPr>
          <a:xfrm>
            <a:off x="4946651" y="2593975"/>
            <a:ext cx="152400" cy="1524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49" name="椭圆 48"/>
          <p:cNvSpPr/>
          <p:nvPr/>
        </p:nvSpPr>
        <p:spPr>
          <a:xfrm>
            <a:off x="6888163" y="2684463"/>
            <a:ext cx="307976" cy="307976"/>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0" name="椭圆 49"/>
          <p:cNvSpPr/>
          <p:nvPr/>
        </p:nvSpPr>
        <p:spPr>
          <a:xfrm>
            <a:off x="7045327" y="2613026"/>
            <a:ext cx="60324" cy="60324"/>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1" name="椭圆 50"/>
          <p:cNvSpPr/>
          <p:nvPr/>
        </p:nvSpPr>
        <p:spPr>
          <a:xfrm>
            <a:off x="6826251" y="2722563"/>
            <a:ext cx="60324" cy="60324"/>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2" name="椭圆 51"/>
          <p:cNvSpPr/>
          <p:nvPr/>
        </p:nvSpPr>
        <p:spPr>
          <a:xfrm>
            <a:off x="6863561" y="2557463"/>
            <a:ext cx="128583" cy="128583"/>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3" name="椭圆 52"/>
          <p:cNvSpPr/>
          <p:nvPr/>
        </p:nvSpPr>
        <p:spPr>
          <a:xfrm>
            <a:off x="6692901" y="2517773"/>
            <a:ext cx="165099" cy="165099"/>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4" name="椭圆 53"/>
          <p:cNvSpPr/>
          <p:nvPr/>
        </p:nvSpPr>
        <p:spPr>
          <a:xfrm>
            <a:off x="6180933" y="2728914"/>
            <a:ext cx="165100" cy="1651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5" name="椭圆 54"/>
          <p:cNvSpPr/>
          <p:nvPr/>
        </p:nvSpPr>
        <p:spPr>
          <a:xfrm>
            <a:off x="6285709" y="2588421"/>
            <a:ext cx="165100" cy="165100"/>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6" name="椭圆 55"/>
          <p:cNvSpPr/>
          <p:nvPr/>
        </p:nvSpPr>
        <p:spPr>
          <a:xfrm>
            <a:off x="6102355" y="2671767"/>
            <a:ext cx="103184" cy="103184"/>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7" name="椭圆 56"/>
          <p:cNvSpPr/>
          <p:nvPr/>
        </p:nvSpPr>
        <p:spPr>
          <a:xfrm>
            <a:off x="5833271" y="2497935"/>
            <a:ext cx="222248" cy="222248"/>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8" name="椭圆 57"/>
          <p:cNvSpPr/>
          <p:nvPr/>
        </p:nvSpPr>
        <p:spPr>
          <a:xfrm>
            <a:off x="6428585" y="2407447"/>
            <a:ext cx="260348" cy="260348"/>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59" name="椭圆 58"/>
          <p:cNvSpPr/>
          <p:nvPr/>
        </p:nvSpPr>
        <p:spPr>
          <a:xfrm>
            <a:off x="6042822" y="2297910"/>
            <a:ext cx="327023" cy="327023"/>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0" name="椭圆 59"/>
          <p:cNvSpPr/>
          <p:nvPr/>
        </p:nvSpPr>
        <p:spPr>
          <a:xfrm>
            <a:off x="6335719" y="2188372"/>
            <a:ext cx="227008" cy="227008"/>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1" name="椭圆 60"/>
          <p:cNvSpPr/>
          <p:nvPr/>
        </p:nvSpPr>
        <p:spPr>
          <a:xfrm>
            <a:off x="5742787" y="2464596"/>
            <a:ext cx="103184" cy="103184"/>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2" name="椭圆 61"/>
          <p:cNvSpPr/>
          <p:nvPr/>
        </p:nvSpPr>
        <p:spPr>
          <a:xfrm>
            <a:off x="5938051" y="2416974"/>
            <a:ext cx="74607" cy="74607"/>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3" name="椭圆 62"/>
          <p:cNvSpPr/>
          <p:nvPr/>
        </p:nvSpPr>
        <p:spPr>
          <a:xfrm>
            <a:off x="5583242" y="2386014"/>
            <a:ext cx="74607" cy="74607"/>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4" name="椭圆 63"/>
          <p:cNvSpPr/>
          <p:nvPr/>
        </p:nvSpPr>
        <p:spPr>
          <a:xfrm>
            <a:off x="5783269" y="2338392"/>
            <a:ext cx="126995" cy="126995"/>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5" name="椭圆 64"/>
          <p:cNvSpPr/>
          <p:nvPr/>
        </p:nvSpPr>
        <p:spPr>
          <a:xfrm>
            <a:off x="5576099" y="2231236"/>
            <a:ext cx="198432" cy="198432"/>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6" name="椭圆 65"/>
          <p:cNvSpPr/>
          <p:nvPr/>
        </p:nvSpPr>
        <p:spPr>
          <a:xfrm>
            <a:off x="6226183" y="2188373"/>
            <a:ext cx="93656" cy="93656"/>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7" name="椭圆 66"/>
          <p:cNvSpPr/>
          <p:nvPr/>
        </p:nvSpPr>
        <p:spPr>
          <a:xfrm>
            <a:off x="5885663" y="2188375"/>
            <a:ext cx="198432" cy="198432"/>
          </a:xfrm>
          <a:prstGeom prst="ellipse">
            <a:avLst/>
          </a:prstGeom>
          <a:solidFill>
            <a:schemeClr val="tx1"/>
          </a:solidFill>
          <a:ln w="31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1" name="文本框 70"/>
          <p:cNvSpPr txBox="1"/>
          <p:nvPr/>
        </p:nvSpPr>
        <p:spPr>
          <a:xfrm>
            <a:off x="6099332" y="3198169"/>
            <a:ext cx="5003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solidFill>
                  <a:prstClr val="black"/>
                </a:solidFill>
                <a:latin typeface="华文细黑" panose="02010600040101010101" pitchFamily="2" charset="-122"/>
                <a:ea typeface="华文细黑" panose="02010600040101010101" pitchFamily="2" charset="-122"/>
              </a:rPr>
              <a:t>并</a:t>
            </a:r>
            <a:endParaRPr lang="zh-CN" altLang="en-US" dirty="0">
              <a:solidFill>
                <a:prstClr val="black"/>
              </a:solidFill>
              <a:latin typeface="华文细黑" panose="02010600040101010101" pitchFamily="2" charset="-122"/>
              <a:ea typeface="华文细黑" panose="02010600040101010101" pitchFamily="2" charset="-122"/>
            </a:endParaRPr>
          </a:p>
        </p:txBody>
      </p:sp>
      <p:sp>
        <p:nvSpPr>
          <p:cNvPr id="72" name="文本框 71"/>
          <p:cNvSpPr txBox="1"/>
          <p:nvPr/>
        </p:nvSpPr>
        <p:spPr>
          <a:xfrm>
            <a:off x="6854880" y="3198169"/>
            <a:ext cx="20878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solidFill>
                  <a:prstClr val="black"/>
                </a:solidFill>
                <a:latin typeface="华文细黑" panose="02010600040101010101" pitchFamily="2" charset="-122"/>
                <a:ea typeface="华文细黑" panose="02010600040101010101" pitchFamily="2" charset="-122"/>
              </a:rPr>
              <a:t>维护市场秩序</a:t>
            </a:r>
            <a:endParaRPr lang="zh-CN" altLang="en-US" dirty="0">
              <a:solidFill>
                <a:prstClr val="black"/>
              </a:solidFill>
              <a:latin typeface="华文细黑" panose="02010600040101010101" pitchFamily="2" charset="-122"/>
              <a:ea typeface="华文细黑" panose="02010600040101010101" pitchFamily="2" charset="-122"/>
            </a:endParaRPr>
          </a:p>
        </p:txBody>
      </p:sp>
      <p:grpSp>
        <p:nvGrpSpPr>
          <p:cNvPr id="16" name="组合 15"/>
          <p:cNvGrpSpPr/>
          <p:nvPr/>
        </p:nvGrpSpPr>
        <p:grpSpPr>
          <a:xfrm>
            <a:off x="4335146" y="1567816"/>
            <a:ext cx="4530779" cy="3619500"/>
            <a:chOff x="4248150" y="1962150"/>
            <a:chExt cx="4530779" cy="3619500"/>
          </a:xfrm>
        </p:grpSpPr>
        <p:grpSp>
          <p:nvGrpSpPr>
            <p:cNvPr id="12" name="组合 11"/>
            <p:cNvGrpSpPr/>
            <p:nvPr/>
          </p:nvGrpSpPr>
          <p:grpSpPr>
            <a:xfrm>
              <a:off x="5986939" y="3593773"/>
              <a:ext cx="2791990" cy="460375"/>
              <a:chOff x="5986939" y="3593773"/>
              <a:chExt cx="2791990" cy="460375"/>
            </a:xfrm>
          </p:grpSpPr>
          <p:sp>
            <p:nvSpPr>
              <p:cNvPr id="69" name="文本框 68"/>
              <p:cNvSpPr txBox="1"/>
              <p:nvPr/>
            </p:nvSpPr>
            <p:spPr>
              <a:xfrm>
                <a:off x="5986939" y="3593773"/>
                <a:ext cx="5003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solidFill>
                      <a:prstClr val="black"/>
                    </a:solidFill>
                    <a:latin typeface="华文细黑" panose="02010600040101010101" pitchFamily="2" charset="-122"/>
                    <a:ea typeface="华文细黑" panose="02010600040101010101" pitchFamily="2" charset="-122"/>
                  </a:rPr>
                  <a:t>并</a:t>
                </a:r>
                <a:endParaRPr lang="zh-CN" altLang="en-US" dirty="0">
                  <a:solidFill>
                    <a:prstClr val="black"/>
                  </a:solidFill>
                  <a:latin typeface="华文细黑" panose="02010600040101010101" pitchFamily="2" charset="-122"/>
                  <a:ea typeface="华文细黑" panose="02010600040101010101" pitchFamily="2" charset="-122"/>
                </a:endParaRPr>
              </a:p>
            </p:txBody>
          </p:sp>
          <p:sp>
            <p:nvSpPr>
              <p:cNvPr id="70" name="文本框 69"/>
              <p:cNvSpPr txBox="1"/>
              <p:nvPr/>
            </p:nvSpPr>
            <p:spPr>
              <a:xfrm>
                <a:off x="6513249" y="3593773"/>
                <a:ext cx="22656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en-US" altLang="zh-CN" dirty="0">
                    <a:solidFill>
                      <a:prstClr val="black"/>
                    </a:solidFill>
                    <a:latin typeface="华文细黑" panose="02010600040101010101" pitchFamily="2" charset="-122"/>
                    <a:ea typeface="华文细黑" panose="02010600040101010101" pitchFamily="2" charset="-122"/>
                  </a:rPr>
                  <a:t>  </a:t>
                </a:r>
                <a:r>
                  <a:rPr lang="zh-CN" altLang="en-US" dirty="0">
                    <a:solidFill>
                      <a:prstClr val="black"/>
                    </a:solidFill>
                    <a:latin typeface="华文细黑" panose="02010600040101010101" pitchFamily="2" charset="-122"/>
                    <a:ea typeface="华文细黑" panose="02010600040101010101" pitchFamily="2" charset="-122"/>
                  </a:rPr>
                  <a:t>维护市场秩序</a:t>
                </a:r>
                <a:endParaRPr lang="zh-CN" altLang="en-US" dirty="0">
                  <a:solidFill>
                    <a:prstClr val="black"/>
                  </a:solidFill>
                  <a:latin typeface="华文细黑" panose="02010600040101010101" pitchFamily="2" charset="-122"/>
                  <a:ea typeface="华文细黑" panose="02010600040101010101" pitchFamily="2" charset="-122"/>
                </a:endParaRPr>
              </a:p>
            </p:txBody>
          </p:sp>
        </p:grpSp>
        <p:sp>
          <p:nvSpPr>
            <p:cNvPr id="14" name="椭圆 13"/>
            <p:cNvSpPr/>
            <p:nvPr/>
          </p:nvSpPr>
          <p:spPr>
            <a:xfrm>
              <a:off x="4248150" y="1962150"/>
              <a:ext cx="3619500" cy="3619500"/>
            </a:xfrm>
            <a:prstGeom prst="ellipse">
              <a:avLst/>
            </a:prstGeom>
            <a:noFill/>
            <a:ln w="3175">
              <a:solidFill>
                <a:srgbClr val="385D8A">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grpSp>
        <p:nvGrpSpPr>
          <p:cNvPr id="18" name="组合 17"/>
          <p:cNvGrpSpPr/>
          <p:nvPr/>
        </p:nvGrpSpPr>
        <p:grpSpPr>
          <a:xfrm>
            <a:off x="3371319" y="1428751"/>
            <a:ext cx="4288687" cy="3873500"/>
            <a:chOff x="3617063" y="1428750"/>
            <a:chExt cx="4288687" cy="3873500"/>
          </a:xfrm>
        </p:grpSpPr>
        <p:sp>
          <p:nvSpPr>
            <p:cNvPr id="73" name="文本框 72"/>
            <p:cNvSpPr txBox="1"/>
            <p:nvPr/>
          </p:nvSpPr>
          <p:spPr>
            <a:xfrm>
              <a:off x="3617063" y="3199439"/>
              <a:ext cx="20878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solidFill>
                    <a:prstClr val="black"/>
                  </a:solidFill>
                  <a:latin typeface="华文细黑" panose="02010600040101010101" pitchFamily="2" charset="-122"/>
                  <a:ea typeface="华文细黑" panose="02010600040101010101" pitchFamily="2" charset="-122"/>
                </a:rPr>
                <a:t>辨别假冒伪劣</a:t>
              </a:r>
              <a:endParaRPr lang="zh-CN" altLang="en-US" dirty="0">
                <a:solidFill>
                  <a:prstClr val="black"/>
                </a:solidFill>
                <a:latin typeface="华文细黑" panose="02010600040101010101" pitchFamily="2" charset="-122"/>
                <a:ea typeface="华文细黑" panose="02010600040101010101" pitchFamily="2" charset="-122"/>
              </a:endParaRPr>
            </a:p>
          </p:txBody>
        </p:sp>
        <p:sp>
          <p:nvSpPr>
            <p:cNvPr id="17" name="椭圆 16"/>
            <p:cNvSpPr/>
            <p:nvPr/>
          </p:nvSpPr>
          <p:spPr>
            <a:xfrm>
              <a:off x="4032250" y="1428750"/>
              <a:ext cx="3873500" cy="3873500"/>
            </a:xfrm>
            <a:prstGeom prst="ellipse">
              <a:avLst/>
            </a:prstGeom>
            <a:noFill/>
            <a:ln>
              <a:solidFill>
                <a:srgbClr val="385D8A">
                  <a:alpha val="0"/>
                </a:srgb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grpSp>
      <p:sp>
        <p:nvSpPr>
          <p:cNvPr id="20" name="矩形 19"/>
          <p:cNvSpPr/>
          <p:nvPr/>
        </p:nvSpPr>
        <p:spPr>
          <a:xfrm rot="19752922">
            <a:off x="3869413" y="7650636"/>
            <a:ext cx="17292871" cy="10373253"/>
          </a:xfrm>
          <a:prstGeom prst="rect">
            <a:avLst/>
          </a:prstGeom>
          <a:solidFill>
            <a:srgbClr val="161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68" name="椭圆 67"/>
          <p:cNvSpPr/>
          <p:nvPr/>
        </p:nvSpPr>
        <p:spPr>
          <a:xfrm>
            <a:off x="5143818" y="2445115"/>
            <a:ext cx="666751" cy="666751"/>
          </a:xfrm>
          <a:prstGeom prst="ellipse">
            <a:avLst/>
          </a:prstGeom>
          <a:solidFill>
            <a:schemeClr val="bg1">
              <a:lumMod val="75000"/>
            </a:schemeClr>
          </a:solidFill>
          <a:ln w="3175">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4" name="椭圆 73"/>
          <p:cNvSpPr/>
          <p:nvPr/>
        </p:nvSpPr>
        <p:spPr>
          <a:xfrm>
            <a:off x="5829613" y="2742764"/>
            <a:ext cx="371483" cy="371483"/>
          </a:xfrm>
          <a:prstGeom prst="ellipse">
            <a:avLst/>
          </a:prstGeom>
          <a:solidFill>
            <a:schemeClr val="bg1">
              <a:lumMod val="85000"/>
            </a:schemeClr>
          </a:solidFill>
          <a:ln w="3175">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6" name="椭圆 75"/>
          <p:cNvSpPr/>
          <p:nvPr/>
        </p:nvSpPr>
        <p:spPr>
          <a:xfrm>
            <a:off x="4746146" y="3007083"/>
            <a:ext cx="104783" cy="104783"/>
          </a:xfrm>
          <a:prstGeom prst="ellipse">
            <a:avLst/>
          </a:prstGeom>
          <a:solidFill>
            <a:schemeClr val="bg1">
              <a:lumMod val="75000"/>
            </a:schemeClr>
          </a:solidFill>
          <a:ln w="3175">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8" name="椭圆 77"/>
          <p:cNvSpPr/>
          <p:nvPr/>
        </p:nvSpPr>
        <p:spPr>
          <a:xfrm>
            <a:off x="4936646" y="3054710"/>
            <a:ext cx="57156" cy="57156"/>
          </a:xfrm>
          <a:prstGeom prst="ellipse">
            <a:avLst/>
          </a:prstGeom>
          <a:solidFill>
            <a:schemeClr val="bg1">
              <a:lumMod val="50000"/>
            </a:schemeClr>
          </a:solidFill>
          <a:ln w="3175">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79" name="椭圆 78"/>
          <p:cNvSpPr/>
          <p:nvPr/>
        </p:nvSpPr>
        <p:spPr>
          <a:xfrm>
            <a:off x="5029519" y="2945182"/>
            <a:ext cx="166684" cy="166684"/>
          </a:xfrm>
          <a:prstGeom prst="ellipse">
            <a:avLst/>
          </a:prstGeom>
          <a:solidFill>
            <a:schemeClr val="bg1">
              <a:lumMod val="50000"/>
            </a:schemeClr>
          </a:solidFill>
          <a:ln w="3175">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0" name="椭圆 79"/>
          <p:cNvSpPr/>
          <p:nvPr/>
        </p:nvSpPr>
        <p:spPr>
          <a:xfrm>
            <a:off x="5736747" y="3038044"/>
            <a:ext cx="76203" cy="76203"/>
          </a:xfrm>
          <a:prstGeom prst="ellipse">
            <a:avLst/>
          </a:prstGeom>
          <a:solidFill>
            <a:srgbClr val="DDDDDD">
              <a:alpha val="98000"/>
            </a:srgbClr>
          </a:solidFill>
          <a:ln w="3175">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7" name="椭圆 86"/>
          <p:cNvSpPr/>
          <p:nvPr/>
        </p:nvSpPr>
        <p:spPr>
          <a:xfrm>
            <a:off x="4442673" y="2832937"/>
            <a:ext cx="336515" cy="336515"/>
          </a:xfrm>
          <a:prstGeom prst="ellipse">
            <a:avLst/>
          </a:prstGeom>
          <a:solidFill>
            <a:schemeClr val="tx1">
              <a:lumMod val="65000"/>
              <a:lumOff val="35000"/>
            </a:schemeClr>
          </a:solidFill>
          <a:ln w="3175">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8" name="椭圆 87"/>
          <p:cNvSpPr/>
          <p:nvPr/>
        </p:nvSpPr>
        <p:spPr>
          <a:xfrm>
            <a:off x="4755992" y="2729389"/>
            <a:ext cx="294640" cy="294640"/>
          </a:xfrm>
          <a:prstGeom prst="ellipse">
            <a:avLst/>
          </a:prstGeom>
          <a:solidFill>
            <a:schemeClr val="tx1">
              <a:lumMod val="50000"/>
              <a:lumOff val="50000"/>
            </a:schemeClr>
          </a:solidFill>
          <a:ln w="3175">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9" name="椭圆 88"/>
          <p:cNvSpPr/>
          <p:nvPr/>
        </p:nvSpPr>
        <p:spPr>
          <a:xfrm>
            <a:off x="4951731" y="2596515"/>
            <a:ext cx="152400" cy="152400"/>
          </a:xfrm>
          <a:prstGeom prst="ellipse">
            <a:avLst/>
          </a:prstGeom>
          <a:solidFill>
            <a:schemeClr val="bg1">
              <a:lumMod val="65000"/>
              <a:alpha val="40000"/>
            </a:schemeClr>
          </a:solidFill>
          <a:ln w="3175">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7" name="椭圆 96"/>
          <p:cNvSpPr/>
          <p:nvPr/>
        </p:nvSpPr>
        <p:spPr>
          <a:xfrm>
            <a:off x="6107435" y="2674307"/>
            <a:ext cx="103184" cy="103184"/>
          </a:xfrm>
          <a:prstGeom prst="ellipse">
            <a:avLst/>
          </a:prstGeom>
          <a:solidFill>
            <a:schemeClr val="bg1">
              <a:lumMod val="85000"/>
              <a:alpha val="63000"/>
            </a:schemeClr>
          </a:solidFill>
          <a:ln w="3175">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8" name="椭圆 97"/>
          <p:cNvSpPr/>
          <p:nvPr/>
        </p:nvSpPr>
        <p:spPr>
          <a:xfrm>
            <a:off x="5838351" y="2500475"/>
            <a:ext cx="222248" cy="222248"/>
          </a:xfrm>
          <a:prstGeom prst="ellipse">
            <a:avLst/>
          </a:prstGeom>
          <a:solidFill>
            <a:schemeClr val="bg1">
              <a:lumMod val="50000"/>
            </a:schemeClr>
          </a:solidFill>
          <a:ln w="3175">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2" name="椭圆 101"/>
          <p:cNvSpPr/>
          <p:nvPr/>
        </p:nvSpPr>
        <p:spPr>
          <a:xfrm>
            <a:off x="5747867" y="2467136"/>
            <a:ext cx="103184" cy="103184"/>
          </a:xfrm>
          <a:prstGeom prst="ellipse">
            <a:avLst/>
          </a:prstGeom>
          <a:solidFill>
            <a:schemeClr val="bg1">
              <a:lumMod val="75000"/>
              <a:alpha val="83000"/>
            </a:schemeClr>
          </a:solidFill>
          <a:ln w="3175">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3" name="椭圆 102"/>
          <p:cNvSpPr/>
          <p:nvPr/>
        </p:nvSpPr>
        <p:spPr>
          <a:xfrm>
            <a:off x="5943131" y="2419514"/>
            <a:ext cx="74607" cy="74607"/>
          </a:xfrm>
          <a:prstGeom prst="ellipse">
            <a:avLst/>
          </a:prstGeom>
          <a:solidFill>
            <a:schemeClr val="bg1">
              <a:lumMod val="75000"/>
              <a:alpha val="63000"/>
            </a:schemeClr>
          </a:solidFill>
          <a:ln w="3175">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4" name="椭圆 103"/>
          <p:cNvSpPr/>
          <p:nvPr/>
        </p:nvSpPr>
        <p:spPr>
          <a:xfrm>
            <a:off x="5588322" y="2388554"/>
            <a:ext cx="74607" cy="74607"/>
          </a:xfrm>
          <a:prstGeom prst="ellipse">
            <a:avLst/>
          </a:prstGeom>
          <a:solidFill>
            <a:schemeClr val="bg1">
              <a:lumMod val="85000"/>
              <a:alpha val="93000"/>
            </a:schemeClr>
          </a:solidFill>
          <a:ln w="3175">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5" name="椭圆 104"/>
          <p:cNvSpPr/>
          <p:nvPr/>
        </p:nvSpPr>
        <p:spPr>
          <a:xfrm>
            <a:off x="5788349" y="2340932"/>
            <a:ext cx="126995" cy="126995"/>
          </a:xfrm>
          <a:prstGeom prst="ellipse">
            <a:avLst/>
          </a:prstGeom>
          <a:solidFill>
            <a:schemeClr val="bg1">
              <a:lumMod val="85000"/>
              <a:alpha val="82000"/>
            </a:schemeClr>
          </a:solidFill>
          <a:ln w="3175">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6" name="椭圆 105"/>
          <p:cNvSpPr/>
          <p:nvPr/>
        </p:nvSpPr>
        <p:spPr>
          <a:xfrm>
            <a:off x="5581179" y="2233776"/>
            <a:ext cx="198432" cy="198432"/>
          </a:xfrm>
          <a:prstGeom prst="ellipse">
            <a:avLst/>
          </a:prstGeom>
          <a:solidFill>
            <a:schemeClr val="tx1">
              <a:lumMod val="50000"/>
              <a:lumOff val="50000"/>
              <a:alpha val="48000"/>
            </a:schemeClr>
          </a:solidFill>
          <a:ln w="3175">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7" name="椭圆 106"/>
          <p:cNvSpPr/>
          <p:nvPr/>
        </p:nvSpPr>
        <p:spPr>
          <a:xfrm>
            <a:off x="6231263" y="2190913"/>
            <a:ext cx="93656" cy="93656"/>
          </a:xfrm>
          <a:prstGeom prst="ellipse">
            <a:avLst/>
          </a:prstGeom>
          <a:solidFill>
            <a:schemeClr val="tx1">
              <a:lumMod val="65000"/>
              <a:lumOff val="35000"/>
              <a:alpha val="32000"/>
            </a:schemeClr>
          </a:solidFill>
          <a:ln w="3175">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8" name="椭圆 107"/>
          <p:cNvSpPr/>
          <p:nvPr/>
        </p:nvSpPr>
        <p:spPr>
          <a:xfrm>
            <a:off x="5890743" y="2190915"/>
            <a:ext cx="198432" cy="198432"/>
          </a:xfrm>
          <a:prstGeom prst="ellipse">
            <a:avLst/>
          </a:prstGeom>
          <a:solidFill>
            <a:schemeClr val="tx1">
              <a:lumMod val="50000"/>
              <a:lumOff val="50000"/>
              <a:alpha val="88000"/>
            </a:schemeClr>
          </a:solidFill>
          <a:ln w="3175">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1" name="椭圆 80"/>
          <p:cNvSpPr/>
          <p:nvPr/>
        </p:nvSpPr>
        <p:spPr>
          <a:xfrm>
            <a:off x="2836927" y="4349751"/>
            <a:ext cx="393700" cy="393700"/>
          </a:xfrm>
          <a:prstGeom prst="ellipse">
            <a:avLst/>
          </a:prstGeom>
          <a:solidFill>
            <a:schemeClr val="bg1">
              <a:lumMod val="75000"/>
              <a:alpha val="1000"/>
            </a:schemeClr>
          </a:solidFill>
          <a:ln>
            <a:noFill/>
          </a:ln>
          <a:effectLst>
            <a:glow rad="139700">
              <a:schemeClr val="bg1">
                <a:lumMod val="75000"/>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2" name="椭圆 81"/>
          <p:cNvSpPr/>
          <p:nvPr/>
        </p:nvSpPr>
        <p:spPr>
          <a:xfrm>
            <a:off x="6682487" y="6861811"/>
            <a:ext cx="170180" cy="170180"/>
          </a:xfrm>
          <a:prstGeom prst="ellipse">
            <a:avLst/>
          </a:prstGeom>
          <a:solidFill>
            <a:schemeClr val="bg1">
              <a:lumMod val="75000"/>
              <a:alpha val="1000"/>
            </a:schemeClr>
          </a:solidFill>
          <a:ln>
            <a:noFill/>
          </a:ln>
          <a:effectLst>
            <a:glow rad="139700">
              <a:schemeClr val="bg1">
                <a:lumMod val="75000"/>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3" name="椭圆 82"/>
          <p:cNvSpPr/>
          <p:nvPr/>
        </p:nvSpPr>
        <p:spPr>
          <a:xfrm>
            <a:off x="1230085" y="3685318"/>
            <a:ext cx="446316" cy="446316"/>
          </a:xfrm>
          <a:prstGeom prst="ellipse">
            <a:avLst/>
          </a:prstGeom>
          <a:solidFill>
            <a:schemeClr val="bg1">
              <a:lumMod val="75000"/>
              <a:alpha val="14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4" name="椭圆 83"/>
          <p:cNvSpPr/>
          <p:nvPr/>
        </p:nvSpPr>
        <p:spPr>
          <a:xfrm>
            <a:off x="2597171" y="2597171"/>
            <a:ext cx="195492" cy="195492"/>
          </a:xfrm>
          <a:prstGeom prst="ellipse">
            <a:avLst/>
          </a:prstGeom>
          <a:solidFill>
            <a:schemeClr val="bg1">
              <a:lumMod val="75000"/>
              <a:alpha val="14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5" name="椭圆 84"/>
          <p:cNvSpPr/>
          <p:nvPr/>
        </p:nvSpPr>
        <p:spPr>
          <a:xfrm>
            <a:off x="444271" y="2966179"/>
            <a:ext cx="346304" cy="346304"/>
          </a:xfrm>
          <a:prstGeom prst="ellipse">
            <a:avLst/>
          </a:prstGeom>
          <a:solidFill>
            <a:schemeClr val="bg1">
              <a:lumMod val="75000"/>
              <a:alpha val="14000"/>
            </a:schemeClr>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86" name="椭圆 85"/>
          <p:cNvSpPr/>
          <p:nvPr/>
        </p:nvSpPr>
        <p:spPr>
          <a:xfrm>
            <a:off x="4393243" y="4871357"/>
            <a:ext cx="216000" cy="216000"/>
          </a:xfrm>
          <a:prstGeom prst="ellipse">
            <a:avLst/>
          </a:prstGeom>
          <a:solidFill>
            <a:schemeClr val="bg1">
              <a:lumMod val="75000"/>
              <a:alpha val="1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0" name="椭圆 89"/>
          <p:cNvSpPr/>
          <p:nvPr/>
        </p:nvSpPr>
        <p:spPr>
          <a:xfrm>
            <a:off x="4872667" y="7722507"/>
            <a:ext cx="108000" cy="108000"/>
          </a:xfrm>
          <a:prstGeom prst="ellipse">
            <a:avLst/>
          </a:prstGeom>
          <a:solidFill>
            <a:schemeClr val="bg1">
              <a:lumMod val="75000"/>
              <a:alpha val="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1" name="椭圆 90"/>
          <p:cNvSpPr/>
          <p:nvPr/>
        </p:nvSpPr>
        <p:spPr>
          <a:xfrm>
            <a:off x="4024943" y="7614557"/>
            <a:ext cx="180000" cy="180000"/>
          </a:xfrm>
          <a:prstGeom prst="ellipse">
            <a:avLst/>
          </a:prstGeom>
          <a:solidFill>
            <a:schemeClr val="bg1">
              <a:lumMod val="75000"/>
              <a:alpha val="13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2" name="椭圆 91"/>
          <p:cNvSpPr/>
          <p:nvPr/>
        </p:nvSpPr>
        <p:spPr>
          <a:xfrm>
            <a:off x="8628693" y="3575051"/>
            <a:ext cx="432000" cy="432000"/>
          </a:xfrm>
          <a:prstGeom prst="ellipse">
            <a:avLst/>
          </a:prstGeom>
          <a:solidFill>
            <a:schemeClr val="bg1">
              <a:lumMod val="85000"/>
            </a:schemeClr>
          </a:solidFill>
          <a:ln>
            <a:noFill/>
          </a:ln>
          <a:effectLst>
            <a:softEdge rad="152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3" name="椭圆 92"/>
          <p:cNvSpPr/>
          <p:nvPr/>
        </p:nvSpPr>
        <p:spPr>
          <a:xfrm>
            <a:off x="8740775" y="6906583"/>
            <a:ext cx="198000" cy="198000"/>
          </a:xfrm>
          <a:prstGeom prst="ellipse">
            <a:avLst/>
          </a:prstGeom>
          <a:solidFill>
            <a:schemeClr val="bg1">
              <a:lumMod val="75000"/>
              <a:alpha val="7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4" name="椭圆 93"/>
          <p:cNvSpPr/>
          <p:nvPr/>
        </p:nvSpPr>
        <p:spPr>
          <a:xfrm>
            <a:off x="9722417" y="9258251"/>
            <a:ext cx="144000" cy="144000"/>
          </a:xfrm>
          <a:prstGeom prst="ellipse">
            <a:avLst/>
          </a:prstGeom>
          <a:solidFill>
            <a:schemeClr val="bg1">
              <a:lumMod val="75000"/>
              <a:alpha val="7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5" name="椭圆 94"/>
          <p:cNvSpPr/>
          <p:nvPr/>
        </p:nvSpPr>
        <p:spPr>
          <a:xfrm>
            <a:off x="9832975" y="6523124"/>
            <a:ext cx="72000" cy="72000"/>
          </a:xfrm>
          <a:prstGeom prst="ellipse">
            <a:avLst/>
          </a:prstGeom>
          <a:solidFill>
            <a:schemeClr val="bg1">
              <a:lumMod val="75000"/>
              <a:alpha val="7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6" name="椭圆 95"/>
          <p:cNvSpPr/>
          <p:nvPr/>
        </p:nvSpPr>
        <p:spPr>
          <a:xfrm>
            <a:off x="9506417" y="7194680"/>
            <a:ext cx="216000" cy="216000"/>
          </a:xfrm>
          <a:prstGeom prst="ellipse">
            <a:avLst/>
          </a:prstGeom>
          <a:solidFill>
            <a:schemeClr val="bg1">
              <a:lumMod val="75000"/>
              <a:alpha val="1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99" name="椭圆 98"/>
          <p:cNvSpPr/>
          <p:nvPr/>
        </p:nvSpPr>
        <p:spPr>
          <a:xfrm>
            <a:off x="9298876" y="7641641"/>
            <a:ext cx="108000" cy="108000"/>
          </a:xfrm>
          <a:prstGeom prst="ellipse">
            <a:avLst/>
          </a:prstGeom>
          <a:solidFill>
            <a:schemeClr val="bg1">
              <a:lumMod val="75000"/>
              <a:alpha val="1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0" name="椭圆 99"/>
          <p:cNvSpPr/>
          <p:nvPr/>
        </p:nvSpPr>
        <p:spPr>
          <a:xfrm>
            <a:off x="5883872" y="6447323"/>
            <a:ext cx="180000" cy="180000"/>
          </a:xfrm>
          <a:prstGeom prst="ellipse">
            <a:avLst/>
          </a:prstGeom>
          <a:solidFill>
            <a:schemeClr val="bg1">
              <a:lumMod val="75000"/>
              <a:alpha val="30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1" name="椭圆 100"/>
          <p:cNvSpPr/>
          <p:nvPr/>
        </p:nvSpPr>
        <p:spPr>
          <a:xfrm>
            <a:off x="6294419" y="6484644"/>
            <a:ext cx="180000" cy="180000"/>
          </a:xfrm>
          <a:prstGeom prst="ellipse">
            <a:avLst/>
          </a:prstGeom>
          <a:solidFill>
            <a:schemeClr val="bg1">
              <a:lumMod val="75000"/>
              <a:alpha val="30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09" name="椭圆 108"/>
          <p:cNvSpPr/>
          <p:nvPr/>
        </p:nvSpPr>
        <p:spPr>
          <a:xfrm>
            <a:off x="4952897" y="6094843"/>
            <a:ext cx="287799" cy="287799"/>
          </a:xfrm>
          <a:prstGeom prst="ellipse">
            <a:avLst/>
          </a:prstGeom>
          <a:solidFill>
            <a:schemeClr val="bg1">
              <a:lumMod val="75000"/>
              <a:alpha val="14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0" name="椭圆 109"/>
          <p:cNvSpPr/>
          <p:nvPr/>
        </p:nvSpPr>
        <p:spPr>
          <a:xfrm>
            <a:off x="7305511" y="2306461"/>
            <a:ext cx="446316" cy="446316"/>
          </a:xfrm>
          <a:prstGeom prst="ellipse">
            <a:avLst/>
          </a:prstGeom>
          <a:solidFill>
            <a:schemeClr val="bg1">
              <a:lumMod val="75000"/>
              <a:alpha val="14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1" name="椭圆 110"/>
          <p:cNvSpPr/>
          <p:nvPr/>
        </p:nvSpPr>
        <p:spPr>
          <a:xfrm>
            <a:off x="8966507" y="2536776"/>
            <a:ext cx="216000" cy="216000"/>
          </a:xfrm>
          <a:prstGeom prst="ellipse">
            <a:avLst/>
          </a:prstGeom>
          <a:solidFill>
            <a:schemeClr val="bg1">
              <a:lumMod val="75000"/>
              <a:alpha val="1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2" name="椭圆 111"/>
          <p:cNvSpPr/>
          <p:nvPr/>
        </p:nvSpPr>
        <p:spPr>
          <a:xfrm>
            <a:off x="10448795" y="2868434"/>
            <a:ext cx="195492" cy="195492"/>
          </a:xfrm>
          <a:prstGeom prst="ellipse">
            <a:avLst/>
          </a:prstGeom>
          <a:solidFill>
            <a:schemeClr val="bg1">
              <a:lumMod val="75000"/>
              <a:alpha val="14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3" name="椭圆 112"/>
          <p:cNvSpPr/>
          <p:nvPr/>
        </p:nvSpPr>
        <p:spPr>
          <a:xfrm>
            <a:off x="11295638" y="2402513"/>
            <a:ext cx="429639" cy="429639"/>
          </a:xfrm>
          <a:prstGeom prst="ellipse">
            <a:avLst/>
          </a:prstGeom>
          <a:solidFill>
            <a:schemeClr val="bg1">
              <a:lumMod val="75000"/>
              <a:alpha val="11000"/>
            </a:schemeClr>
          </a:soli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4" name="椭圆 113"/>
          <p:cNvSpPr/>
          <p:nvPr/>
        </p:nvSpPr>
        <p:spPr>
          <a:xfrm>
            <a:off x="10977383" y="6695839"/>
            <a:ext cx="108000" cy="108000"/>
          </a:xfrm>
          <a:prstGeom prst="ellipse">
            <a:avLst/>
          </a:prstGeom>
          <a:solidFill>
            <a:schemeClr val="bg1">
              <a:lumMod val="75000"/>
              <a:alpha val="1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5" name="椭圆 114"/>
          <p:cNvSpPr/>
          <p:nvPr/>
        </p:nvSpPr>
        <p:spPr>
          <a:xfrm>
            <a:off x="10967503" y="7448071"/>
            <a:ext cx="216000" cy="216000"/>
          </a:xfrm>
          <a:prstGeom prst="ellipse">
            <a:avLst/>
          </a:prstGeom>
          <a:solidFill>
            <a:schemeClr val="bg1">
              <a:lumMod val="75000"/>
              <a:alpha val="1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6" name="椭圆 115"/>
          <p:cNvSpPr/>
          <p:nvPr/>
        </p:nvSpPr>
        <p:spPr>
          <a:xfrm>
            <a:off x="2746927" y="8510125"/>
            <a:ext cx="180000" cy="180000"/>
          </a:xfrm>
          <a:prstGeom prst="ellipse">
            <a:avLst/>
          </a:prstGeom>
          <a:solidFill>
            <a:schemeClr val="bg1">
              <a:lumMod val="75000"/>
              <a:alpha val="30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7" name="椭圆 116"/>
          <p:cNvSpPr/>
          <p:nvPr/>
        </p:nvSpPr>
        <p:spPr>
          <a:xfrm>
            <a:off x="8225705" y="9186251"/>
            <a:ext cx="144000" cy="144000"/>
          </a:xfrm>
          <a:prstGeom prst="ellipse">
            <a:avLst/>
          </a:prstGeom>
          <a:solidFill>
            <a:schemeClr val="bg1">
              <a:lumMod val="75000"/>
              <a:alpha val="3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8" name="椭圆 117"/>
          <p:cNvSpPr/>
          <p:nvPr/>
        </p:nvSpPr>
        <p:spPr>
          <a:xfrm>
            <a:off x="1832129" y="2722719"/>
            <a:ext cx="144000" cy="144000"/>
          </a:xfrm>
          <a:prstGeom prst="ellipse">
            <a:avLst/>
          </a:prstGeom>
          <a:solidFill>
            <a:schemeClr val="bg1">
              <a:lumMod val="75000"/>
              <a:alpha val="1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19" name="椭圆 118"/>
          <p:cNvSpPr/>
          <p:nvPr/>
        </p:nvSpPr>
        <p:spPr>
          <a:xfrm>
            <a:off x="3651367" y="7559067"/>
            <a:ext cx="108000" cy="108000"/>
          </a:xfrm>
          <a:prstGeom prst="ellipse">
            <a:avLst/>
          </a:prstGeom>
          <a:solidFill>
            <a:schemeClr val="bg1">
              <a:lumMod val="75000"/>
              <a:alpha val="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20" name="椭圆 119"/>
          <p:cNvSpPr/>
          <p:nvPr/>
        </p:nvSpPr>
        <p:spPr>
          <a:xfrm>
            <a:off x="4917669" y="1706335"/>
            <a:ext cx="446316" cy="446316"/>
          </a:xfrm>
          <a:prstGeom prst="ellipse">
            <a:avLst/>
          </a:prstGeom>
          <a:solidFill>
            <a:schemeClr val="bg1">
              <a:lumMod val="75000"/>
              <a:alpha val="14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121" name="椭圆 120"/>
          <p:cNvSpPr/>
          <p:nvPr/>
        </p:nvSpPr>
        <p:spPr>
          <a:xfrm>
            <a:off x="5364321" y="2037987"/>
            <a:ext cx="108000" cy="108000"/>
          </a:xfrm>
          <a:prstGeom prst="ellipse">
            <a:avLst/>
          </a:prstGeom>
          <a:solidFill>
            <a:schemeClr val="bg1">
              <a:lumMod val="75000"/>
              <a:alpha val="1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0" name="椭圆 229"/>
          <p:cNvSpPr/>
          <p:nvPr/>
        </p:nvSpPr>
        <p:spPr>
          <a:xfrm>
            <a:off x="166079" y="2387195"/>
            <a:ext cx="315580" cy="315580"/>
          </a:xfrm>
          <a:prstGeom prst="ellipse">
            <a:avLst/>
          </a:prstGeom>
          <a:solidFill>
            <a:schemeClr val="bg1">
              <a:lumMod val="75000"/>
              <a:alpha val="1000"/>
            </a:schemeClr>
          </a:solidFill>
          <a:ln>
            <a:noFill/>
          </a:ln>
          <a:effectLst>
            <a:glow rad="546100">
              <a:schemeClr val="bg1">
                <a:lumMod val="65000"/>
                <a:alpha val="22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1" name="椭圆 230"/>
          <p:cNvSpPr/>
          <p:nvPr/>
        </p:nvSpPr>
        <p:spPr>
          <a:xfrm>
            <a:off x="4739317" y="1607457"/>
            <a:ext cx="108000" cy="108000"/>
          </a:xfrm>
          <a:prstGeom prst="ellipse">
            <a:avLst/>
          </a:prstGeom>
          <a:solidFill>
            <a:schemeClr val="bg1">
              <a:lumMod val="75000"/>
              <a:alpha val="1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2" name="椭圆 231"/>
          <p:cNvSpPr/>
          <p:nvPr/>
        </p:nvSpPr>
        <p:spPr>
          <a:xfrm>
            <a:off x="2749571" y="444522"/>
            <a:ext cx="195492" cy="195492"/>
          </a:xfrm>
          <a:prstGeom prst="ellipse">
            <a:avLst/>
          </a:prstGeom>
          <a:solidFill>
            <a:schemeClr val="bg1">
              <a:lumMod val="75000"/>
              <a:alpha val="14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3" name="椭圆 232"/>
          <p:cNvSpPr/>
          <p:nvPr/>
        </p:nvSpPr>
        <p:spPr>
          <a:xfrm>
            <a:off x="596671" y="813529"/>
            <a:ext cx="346304" cy="346304"/>
          </a:xfrm>
          <a:prstGeom prst="ellipse">
            <a:avLst/>
          </a:prstGeom>
          <a:solidFill>
            <a:schemeClr val="bg1">
              <a:lumMod val="75000"/>
              <a:alpha val="14000"/>
            </a:schemeClr>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4" name="椭圆 233"/>
          <p:cNvSpPr/>
          <p:nvPr/>
        </p:nvSpPr>
        <p:spPr>
          <a:xfrm>
            <a:off x="3615367" y="1550307"/>
            <a:ext cx="144000" cy="144000"/>
          </a:xfrm>
          <a:prstGeom prst="ellipse">
            <a:avLst/>
          </a:prstGeom>
          <a:solidFill>
            <a:schemeClr val="bg1">
              <a:lumMod val="75000"/>
              <a:alpha val="1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5" name="椭圆 234"/>
          <p:cNvSpPr/>
          <p:nvPr/>
        </p:nvSpPr>
        <p:spPr>
          <a:xfrm>
            <a:off x="1984529" y="570069"/>
            <a:ext cx="144000" cy="144000"/>
          </a:xfrm>
          <a:prstGeom prst="ellipse">
            <a:avLst/>
          </a:prstGeom>
          <a:solidFill>
            <a:schemeClr val="bg1">
              <a:lumMod val="75000"/>
              <a:alpha val="1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6" name="椭圆 235"/>
          <p:cNvSpPr/>
          <p:nvPr/>
        </p:nvSpPr>
        <p:spPr>
          <a:xfrm>
            <a:off x="3957088" y="676649"/>
            <a:ext cx="346304" cy="346304"/>
          </a:xfrm>
          <a:prstGeom prst="ellipse">
            <a:avLst/>
          </a:prstGeom>
          <a:solidFill>
            <a:schemeClr val="bg1">
              <a:lumMod val="75000"/>
              <a:alpha val="14000"/>
            </a:schemeClr>
          </a:solidFill>
          <a:ln>
            <a:noFill/>
          </a:ln>
          <a:effectLst>
            <a:softEdge rad="1143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7" name="椭圆 236"/>
          <p:cNvSpPr/>
          <p:nvPr/>
        </p:nvSpPr>
        <p:spPr>
          <a:xfrm>
            <a:off x="5135627" y="1473201"/>
            <a:ext cx="114300" cy="114300"/>
          </a:xfrm>
          <a:prstGeom prst="ellipse">
            <a:avLst/>
          </a:prstGeom>
          <a:solidFill>
            <a:schemeClr val="bg1">
              <a:lumMod val="75000"/>
              <a:alpha val="1000"/>
            </a:schemeClr>
          </a:solidFill>
          <a:ln>
            <a:noFill/>
          </a:ln>
          <a:effectLst>
            <a:glow rad="139700">
              <a:schemeClr val="bg1">
                <a:lumMod val="75000"/>
                <a:alpha val="27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8" name="椭圆 237"/>
          <p:cNvSpPr/>
          <p:nvPr/>
        </p:nvSpPr>
        <p:spPr>
          <a:xfrm>
            <a:off x="11708297" y="1988495"/>
            <a:ext cx="1713519" cy="1713519"/>
          </a:xfrm>
          <a:prstGeom prst="ellipse">
            <a:avLst/>
          </a:prstGeom>
          <a:solidFill>
            <a:schemeClr val="bg1">
              <a:lumMod val="75000"/>
              <a:alpha val="1000"/>
            </a:schemeClr>
          </a:solidFill>
          <a:ln>
            <a:noFill/>
          </a:ln>
          <a:effectLst>
            <a:glow rad="622300">
              <a:schemeClr val="bg1">
                <a:lumMod val="65000"/>
                <a:alpha val="14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39" name="椭圆 238"/>
          <p:cNvSpPr/>
          <p:nvPr/>
        </p:nvSpPr>
        <p:spPr>
          <a:xfrm>
            <a:off x="-684820" y="6001242"/>
            <a:ext cx="1713519" cy="1713519"/>
          </a:xfrm>
          <a:prstGeom prst="ellipse">
            <a:avLst/>
          </a:prstGeom>
          <a:solidFill>
            <a:schemeClr val="bg1">
              <a:lumMod val="75000"/>
              <a:alpha val="1000"/>
            </a:schemeClr>
          </a:solidFill>
          <a:ln>
            <a:noFill/>
          </a:ln>
          <a:effectLst>
            <a:glow rad="622300">
              <a:schemeClr val="bg1">
                <a:lumMod val="65000"/>
                <a:alpha val="14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0" name="椭圆 239"/>
          <p:cNvSpPr/>
          <p:nvPr/>
        </p:nvSpPr>
        <p:spPr>
          <a:xfrm>
            <a:off x="7904227" y="2825751"/>
            <a:ext cx="393700" cy="393700"/>
          </a:xfrm>
          <a:prstGeom prst="ellipse">
            <a:avLst/>
          </a:prstGeom>
          <a:solidFill>
            <a:schemeClr val="bg1">
              <a:lumMod val="75000"/>
              <a:alpha val="1000"/>
            </a:schemeClr>
          </a:solidFill>
          <a:ln>
            <a:noFill/>
          </a:ln>
          <a:effectLst>
            <a:glow rad="139700">
              <a:schemeClr val="bg1">
                <a:lumMod val="75000"/>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1" name="椭圆 240"/>
          <p:cNvSpPr/>
          <p:nvPr/>
        </p:nvSpPr>
        <p:spPr>
          <a:xfrm>
            <a:off x="7645821" y="3578550"/>
            <a:ext cx="114300" cy="114300"/>
          </a:xfrm>
          <a:prstGeom prst="ellipse">
            <a:avLst/>
          </a:prstGeom>
          <a:solidFill>
            <a:schemeClr val="bg1">
              <a:lumMod val="75000"/>
              <a:alpha val="1000"/>
            </a:schemeClr>
          </a:solidFill>
          <a:ln>
            <a:noFill/>
          </a:ln>
          <a:effectLst>
            <a:glow rad="139700">
              <a:schemeClr val="bg1">
                <a:lumMod val="75000"/>
                <a:alpha val="27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2" name="椭圆 241"/>
          <p:cNvSpPr/>
          <p:nvPr/>
        </p:nvSpPr>
        <p:spPr>
          <a:xfrm>
            <a:off x="6834887" y="4709161"/>
            <a:ext cx="170180" cy="170180"/>
          </a:xfrm>
          <a:prstGeom prst="ellipse">
            <a:avLst/>
          </a:prstGeom>
          <a:solidFill>
            <a:schemeClr val="bg1">
              <a:lumMod val="75000"/>
              <a:alpha val="1000"/>
            </a:schemeClr>
          </a:solidFill>
          <a:ln>
            <a:noFill/>
          </a:ln>
          <a:effectLst>
            <a:glow rad="139700">
              <a:schemeClr val="bg1">
                <a:lumMod val="75000"/>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3" name="椭圆 242"/>
          <p:cNvSpPr/>
          <p:nvPr/>
        </p:nvSpPr>
        <p:spPr>
          <a:xfrm>
            <a:off x="11066283" y="2561747"/>
            <a:ext cx="127000" cy="127000"/>
          </a:xfrm>
          <a:prstGeom prst="ellipse">
            <a:avLst/>
          </a:prstGeom>
          <a:solidFill>
            <a:schemeClr val="bg1">
              <a:lumMod val="75000"/>
              <a:alpha val="1000"/>
            </a:schemeClr>
          </a:solidFill>
          <a:ln>
            <a:noFill/>
          </a:ln>
          <a:effectLst>
            <a:glow rad="88900">
              <a:schemeClr val="bg1">
                <a:lumMod val="85000"/>
                <a:alpha val="74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4" name="椭圆 243"/>
          <p:cNvSpPr/>
          <p:nvPr/>
        </p:nvSpPr>
        <p:spPr>
          <a:xfrm>
            <a:off x="4402542" y="3559970"/>
            <a:ext cx="149444" cy="149444"/>
          </a:xfrm>
          <a:prstGeom prst="ellipse">
            <a:avLst/>
          </a:prstGeom>
          <a:solidFill>
            <a:schemeClr val="bg1">
              <a:lumMod val="75000"/>
              <a:alpha val="84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5" name="椭圆 244"/>
          <p:cNvSpPr/>
          <p:nvPr/>
        </p:nvSpPr>
        <p:spPr>
          <a:xfrm>
            <a:off x="4988328" y="2845255"/>
            <a:ext cx="180000" cy="180000"/>
          </a:xfrm>
          <a:prstGeom prst="ellipse">
            <a:avLst/>
          </a:prstGeom>
          <a:solidFill>
            <a:schemeClr val="bg1">
              <a:lumMod val="7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6" name="椭圆 245"/>
          <p:cNvSpPr/>
          <p:nvPr/>
        </p:nvSpPr>
        <p:spPr>
          <a:xfrm>
            <a:off x="4545643" y="2718707"/>
            <a:ext cx="216000" cy="216000"/>
          </a:xfrm>
          <a:prstGeom prst="ellipse">
            <a:avLst/>
          </a:prstGeom>
          <a:solidFill>
            <a:schemeClr val="bg1">
              <a:lumMod val="75000"/>
              <a:alpha val="1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7" name="椭圆 246"/>
          <p:cNvSpPr/>
          <p:nvPr/>
        </p:nvSpPr>
        <p:spPr>
          <a:xfrm>
            <a:off x="5025067" y="5569857"/>
            <a:ext cx="108000" cy="108000"/>
          </a:xfrm>
          <a:prstGeom prst="ellipse">
            <a:avLst/>
          </a:prstGeom>
          <a:solidFill>
            <a:schemeClr val="bg1">
              <a:lumMod val="75000"/>
              <a:alpha val="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8" name="椭圆 247"/>
          <p:cNvSpPr/>
          <p:nvPr/>
        </p:nvSpPr>
        <p:spPr>
          <a:xfrm>
            <a:off x="8396967" y="2606724"/>
            <a:ext cx="270000" cy="270000"/>
          </a:xfrm>
          <a:prstGeom prst="ellipse">
            <a:avLst/>
          </a:prstGeom>
          <a:solidFill>
            <a:schemeClr val="bg1">
              <a:lumMod val="8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49" name="椭圆 248"/>
          <p:cNvSpPr/>
          <p:nvPr/>
        </p:nvSpPr>
        <p:spPr>
          <a:xfrm>
            <a:off x="8237435" y="3336191"/>
            <a:ext cx="216000" cy="216000"/>
          </a:xfrm>
          <a:prstGeom prst="ellipse">
            <a:avLst/>
          </a:prstGeom>
          <a:solidFill>
            <a:schemeClr val="bg1">
              <a:lumMod val="7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0" name="椭圆 249"/>
          <p:cNvSpPr/>
          <p:nvPr/>
        </p:nvSpPr>
        <p:spPr>
          <a:xfrm>
            <a:off x="8004175" y="2696532"/>
            <a:ext cx="122400" cy="122400"/>
          </a:xfrm>
          <a:prstGeom prst="ellipse">
            <a:avLst/>
          </a:prstGeom>
          <a:solidFill>
            <a:schemeClr val="bg1">
              <a:lumMod val="7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1" name="椭圆 250"/>
          <p:cNvSpPr/>
          <p:nvPr/>
        </p:nvSpPr>
        <p:spPr>
          <a:xfrm>
            <a:off x="8715268" y="3058375"/>
            <a:ext cx="263632" cy="263632"/>
          </a:xfrm>
          <a:prstGeom prst="ellipse">
            <a:avLst/>
          </a:prstGeom>
          <a:solidFill>
            <a:schemeClr val="bg1">
              <a:lumMod val="75000"/>
              <a:alpha val="2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2" name="椭圆 251"/>
          <p:cNvSpPr/>
          <p:nvPr/>
        </p:nvSpPr>
        <p:spPr>
          <a:xfrm>
            <a:off x="8902594" y="2772626"/>
            <a:ext cx="454132" cy="454132"/>
          </a:xfrm>
          <a:prstGeom prst="ellipse">
            <a:avLst/>
          </a:prstGeom>
          <a:solidFill>
            <a:schemeClr val="bg1">
              <a:lumMod val="75000"/>
              <a:alpha val="14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4" name="椭圆 253"/>
          <p:cNvSpPr/>
          <p:nvPr/>
        </p:nvSpPr>
        <p:spPr>
          <a:xfrm>
            <a:off x="9999200" y="2402841"/>
            <a:ext cx="288000" cy="288000"/>
          </a:xfrm>
          <a:prstGeom prst="ellipse">
            <a:avLst/>
          </a:prstGeom>
          <a:solidFill>
            <a:schemeClr val="bg1">
              <a:lumMod val="85000"/>
              <a:alpha val="7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5" name="椭圆 254"/>
          <p:cNvSpPr/>
          <p:nvPr/>
        </p:nvSpPr>
        <p:spPr>
          <a:xfrm>
            <a:off x="7000495" y="3690621"/>
            <a:ext cx="117348" cy="117348"/>
          </a:xfrm>
          <a:prstGeom prst="ellipse">
            <a:avLst/>
          </a:prstGeom>
          <a:solidFill>
            <a:schemeClr val="bg1">
              <a:lumMod val="75000"/>
              <a:alpha val="1000"/>
            </a:schemeClr>
          </a:solidFill>
          <a:ln>
            <a:noFill/>
          </a:ln>
          <a:effectLst>
            <a:glow rad="139700">
              <a:schemeClr val="bg1">
                <a:lumMod val="75000"/>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6" name="椭圆 255"/>
          <p:cNvSpPr/>
          <p:nvPr/>
        </p:nvSpPr>
        <p:spPr>
          <a:xfrm>
            <a:off x="7372706" y="3913237"/>
            <a:ext cx="195492" cy="195492"/>
          </a:xfrm>
          <a:prstGeom prst="ellipse">
            <a:avLst/>
          </a:prstGeom>
          <a:solidFill>
            <a:schemeClr val="bg1">
              <a:lumMod val="75000"/>
              <a:alpha val="14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7" name="椭圆 256"/>
          <p:cNvSpPr/>
          <p:nvPr/>
        </p:nvSpPr>
        <p:spPr>
          <a:xfrm>
            <a:off x="8781093" y="1422400"/>
            <a:ext cx="432000" cy="432000"/>
          </a:xfrm>
          <a:prstGeom prst="ellipse">
            <a:avLst/>
          </a:prstGeom>
          <a:solidFill>
            <a:schemeClr val="bg1">
              <a:lumMod val="85000"/>
            </a:schemeClr>
          </a:solidFill>
          <a:ln>
            <a:noFill/>
          </a:ln>
          <a:effectLst>
            <a:softEdge rad="152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8" name="椭圆 257"/>
          <p:cNvSpPr/>
          <p:nvPr/>
        </p:nvSpPr>
        <p:spPr>
          <a:xfrm>
            <a:off x="8893175" y="4753932"/>
            <a:ext cx="198000" cy="198000"/>
          </a:xfrm>
          <a:prstGeom prst="ellipse">
            <a:avLst/>
          </a:prstGeom>
          <a:solidFill>
            <a:schemeClr val="bg1">
              <a:lumMod val="75000"/>
              <a:alpha val="7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59" name="椭圆 258"/>
          <p:cNvSpPr/>
          <p:nvPr/>
        </p:nvSpPr>
        <p:spPr>
          <a:xfrm>
            <a:off x="9874817" y="7105600"/>
            <a:ext cx="144000" cy="144000"/>
          </a:xfrm>
          <a:prstGeom prst="ellipse">
            <a:avLst/>
          </a:prstGeom>
          <a:solidFill>
            <a:schemeClr val="bg1">
              <a:lumMod val="75000"/>
              <a:alpha val="7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0" name="椭圆 259"/>
          <p:cNvSpPr/>
          <p:nvPr/>
        </p:nvSpPr>
        <p:spPr>
          <a:xfrm>
            <a:off x="9985375" y="4370475"/>
            <a:ext cx="72000" cy="72000"/>
          </a:xfrm>
          <a:prstGeom prst="ellipse">
            <a:avLst/>
          </a:prstGeom>
          <a:solidFill>
            <a:schemeClr val="bg1">
              <a:lumMod val="75000"/>
              <a:alpha val="7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1" name="椭圆 260"/>
          <p:cNvSpPr/>
          <p:nvPr/>
        </p:nvSpPr>
        <p:spPr>
          <a:xfrm>
            <a:off x="10601195" y="3978588"/>
            <a:ext cx="108000" cy="108000"/>
          </a:xfrm>
          <a:prstGeom prst="ellipse">
            <a:avLst/>
          </a:prstGeom>
          <a:solidFill>
            <a:schemeClr val="bg1">
              <a:lumMod val="75000"/>
              <a:alpha val="7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2" name="椭圆 261"/>
          <p:cNvSpPr/>
          <p:nvPr/>
        </p:nvSpPr>
        <p:spPr>
          <a:xfrm>
            <a:off x="9658817" y="5042031"/>
            <a:ext cx="216000" cy="216000"/>
          </a:xfrm>
          <a:prstGeom prst="ellipse">
            <a:avLst/>
          </a:prstGeom>
          <a:solidFill>
            <a:schemeClr val="bg1">
              <a:lumMod val="75000"/>
              <a:alpha val="1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3" name="椭圆 262"/>
          <p:cNvSpPr/>
          <p:nvPr/>
        </p:nvSpPr>
        <p:spPr>
          <a:xfrm>
            <a:off x="9451276" y="5488991"/>
            <a:ext cx="108000" cy="108000"/>
          </a:xfrm>
          <a:prstGeom prst="ellipse">
            <a:avLst/>
          </a:prstGeom>
          <a:solidFill>
            <a:schemeClr val="bg1">
              <a:lumMod val="75000"/>
              <a:alpha val="1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4" name="椭圆 263"/>
          <p:cNvSpPr/>
          <p:nvPr/>
        </p:nvSpPr>
        <p:spPr>
          <a:xfrm>
            <a:off x="6036272" y="4294672"/>
            <a:ext cx="180000" cy="180000"/>
          </a:xfrm>
          <a:prstGeom prst="ellipse">
            <a:avLst/>
          </a:prstGeom>
          <a:solidFill>
            <a:schemeClr val="bg1">
              <a:lumMod val="75000"/>
              <a:alpha val="30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5" name="椭圆 264"/>
          <p:cNvSpPr/>
          <p:nvPr/>
        </p:nvSpPr>
        <p:spPr>
          <a:xfrm>
            <a:off x="6446819" y="4331995"/>
            <a:ext cx="180000" cy="180000"/>
          </a:xfrm>
          <a:prstGeom prst="ellipse">
            <a:avLst/>
          </a:prstGeom>
          <a:solidFill>
            <a:schemeClr val="bg1">
              <a:lumMod val="75000"/>
              <a:alpha val="30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6" name="椭圆 265"/>
          <p:cNvSpPr/>
          <p:nvPr/>
        </p:nvSpPr>
        <p:spPr>
          <a:xfrm>
            <a:off x="5105297" y="3942194"/>
            <a:ext cx="287799" cy="287799"/>
          </a:xfrm>
          <a:prstGeom prst="ellipse">
            <a:avLst/>
          </a:prstGeom>
          <a:solidFill>
            <a:schemeClr val="bg1">
              <a:lumMod val="75000"/>
              <a:alpha val="14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7" name="椭圆 266"/>
          <p:cNvSpPr/>
          <p:nvPr/>
        </p:nvSpPr>
        <p:spPr>
          <a:xfrm>
            <a:off x="7457911" y="153811"/>
            <a:ext cx="446316" cy="446316"/>
          </a:xfrm>
          <a:prstGeom prst="ellipse">
            <a:avLst/>
          </a:prstGeom>
          <a:solidFill>
            <a:schemeClr val="bg1">
              <a:lumMod val="75000"/>
              <a:alpha val="14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8" name="椭圆 267"/>
          <p:cNvSpPr/>
          <p:nvPr/>
        </p:nvSpPr>
        <p:spPr>
          <a:xfrm>
            <a:off x="4361317" y="6105475"/>
            <a:ext cx="432000" cy="432000"/>
          </a:xfrm>
          <a:prstGeom prst="ellipse">
            <a:avLst/>
          </a:prstGeom>
          <a:solidFill>
            <a:schemeClr val="bg1">
              <a:lumMod val="85000"/>
            </a:schemeClr>
          </a:solidFill>
          <a:ln>
            <a:noFill/>
          </a:ln>
          <a:effectLst>
            <a:softEdge rad="152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69" name="椭圆 268"/>
          <p:cNvSpPr/>
          <p:nvPr/>
        </p:nvSpPr>
        <p:spPr>
          <a:xfrm>
            <a:off x="9118907" y="384127"/>
            <a:ext cx="216000" cy="216000"/>
          </a:xfrm>
          <a:prstGeom prst="ellipse">
            <a:avLst/>
          </a:prstGeom>
          <a:solidFill>
            <a:schemeClr val="bg1">
              <a:lumMod val="75000"/>
              <a:alpha val="1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0" name="椭圆 269"/>
          <p:cNvSpPr/>
          <p:nvPr/>
        </p:nvSpPr>
        <p:spPr>
          <a:xfrm>
            <a:off x="10601195" y="715783"/>
            <a:ext cx="195492" cy="195492"/>
          </a:xfrm>
          <a:prstGeom prst="ellipse">
            <a:avLst/>
          </a:prstGeom>
          <a:solidFill>
            <a:schemeClr val="bg1">
              <a:lumMod val="75000"/>
              <a:alpha val="14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1" name="椭圆 270"/>
          <p:cNvSpPr/>
          <p:nvPr/>
        </p:nvSpPr>
        <p:spPr>
          <a:xfrm>
            <a:off x="11448038" y="249862"/>
            <a:ext cx="429639" cy="429639"/>
          </a:xfrm>
          <a:prstGeom prst="ellipse">
            <a:avLst/>
          </a:prstGeom>
          <a:solidFill>
            <a:schemeClr val="bg1">
              <a:lumMod val="75000"/>
              <a:alpha val="11000"/>
            </a:schemeClr>
          </a:soli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2" name="椭圆 271"/>
          <p:cNvSpPr/>
          <p:nvPr/>
        </p:nvSpPr>
        <p:spPr>
          <a:xfrm>
            <a:off x="6834887" y="950953"/>
            <a:ext cx="144000" cy="144000"/>
          </a:xfrm>
          <a:prstGeom prst="ellipse">
            <a:avLst/>
          </a:prstGeom>
          <a:solidFill>
            <a:schemeClr val="bg1">
              <a:lumMod val="75000"/>
              <a:alpha val="1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3" name="椭圆 272"/>
          <p:cNvSpPr/>
          <p:nvPr/>
        </p:nvSpPr>
        <p:spPr>
          <a:xfrm>
            <a:off x="11129783" y="4543189"/>
            <a:ext cx="108000" cy="108000"/>
          </a:xfrm>
          <a:prstGeom prst="ellipse">
            <a:avLst/>
          </a:prstGeom>
          <a:solidFill>
            <a:schemeClr val="bg1">
              <a:lumMod val="75000"/>
              <a:alpha val="1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4" name="椭圆 273"/>
          <p:cNvSpPr/>
          <p:nvPr/>
        </p:nvSpPr>
        <p:spPr>
          <a:xfrm>
            <a:off x="11119903" y="5295421"/>
            <a:ext cx="216000" cy="216000"/>
          </a:xfrm>
          <a:prstGeom prst="ellipse">
            <a:avLst/>
          </a:prstGeom>
          <a:solidFill>
            <a:schemeClr val="bg1">
              <a:lumMod val="75000"/>
              <a:alpha val="1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5" name="椭圆 274"/>
          <p:cNvSpPr/>
          <p:nvPr/>
        </p:nvSpPr>
        <p:spPr>
          <a:xfrm>
            <a:off x="2899327" y="6357475"/>
            <a:ext cx="180000" cy="180000"/>
          </a:xfrm>
          <a:prstGeom prst="ellipse">
            <a:avLst/>
          </a:prstGeom>
          <a:solidFill>
            <a:schemeClr val="bg1">
              <a:lumMod val="75000"/>
              <a:alpha val="30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6" name="椭圆 275"/>
          <p:cNvSpPr/>
          <p:nvPr/>
        </p:nvSpPr>
        <p:spPr>
          <a:xfrm>
            <a:off x="8378105" y="7033600"/>
            <a:ext cx="144000" cy="144000"/>
          </a:xfrm>
          <a:prstGeom prst="ellipse">
            <a:avLst/>
          </a:prstGeom>
          <a:solidFill>
            <a:schemeClr val="bg1">
              <a:lumMod val="75000"/>
              <a:alpha val="3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7" name="椭圆 276"/>
          <p:cNvSpPr/>
          <p:nvPr/>
        </p:nvSpPr>
        <p:spPr>
          <a:xfrm>
            <a:off x="3651367" y="7559067"/>
            <a:ext cx="108000" cy="108000"/>
          </a:xfrm>
          <a:prstGeom prst="ellipse">
            <a:avLst/>
          </a:prstGeom>
          <a:solidFill>
            <a:schemeClr val="bg1">
              <a:lumMod val="75000"/>
              <a:alpha val="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8" name="椭圆 277"/>
          <p:cNvSpPr/>
          <p:nvPr/>
        </p:nvSpPr>
        <p:spPr>
          <a:xfrm>
            <a:off x="633415" y="-667616"/>
            <a:ext cx="429639" cy="429639"/>
          </a:xfrm>
          <a:prstGeom prst="ellipse">
            <a:avLst/>
          </a:prstGeom>
          <a:solidFill>
            <a:schemeClr val="bg1">
              <a:lumMod val="75000"/>
              <a:alpha val="11000"/>
            </a:schemeClr>
          </a:solidFill>
          <a:ln>
            <a:noFill/>
          </a:ln>
          <a:effectLst>
            <a:softEdge rad="88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79" name="椭圆 278"/>
          <p:cNvSpPr/>
          <p:nvPr/>
        </p:nvSpPr>
        <p:spPr>
          <a:xfrm>
            <a:off x="5070069" y="-446315"/>
            <a:ext cx="446316" cy="446316"/>
          </a:xfrm>
          <a:prstGeom prst="ellipse">
            <a:avLst/>
          </a:prstGeom>
          <a:solidFill>
            <a:schemeClr val="bg1">
              <a:lumMod val="75000"/>
              <a:alpha val="14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0" name="椭圆 279"/>
          <p:cNvSpPr/>
          <p:nvPr/>
        </p:nvSpPr>
        <p:spPr>
          <a:xfrm>
            <a:off x="5516721" y="-114663"/>
            <a:ext cx="108000" cy="108000"/>
          </a:xfrm>
          <a:prstGeom prst="ellipse">
            <a:avLst/>
          </a:prstGeom>
          <a:solidFill>
            <a:schemeClr val="bg1">
              <a:lumMod val="75000"/>
              <a:alpha val="1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1" name="椭圆 280"/>
          <p:cNvSpPr/>
          <p:nvPr/>
        </p:nvSpPr>
        <p:spPr>
          <a:xfrm>
            <a:off x="7956363" y="1511720"/>
            <a:ext cx="144000" cy="144000"/>
          </a:xfrm>
          <a:prstGeom prst="ellipse">
            <a:avLst/>
          </a:prstGeom>
          <a:solidFill>
            <a:schemeClr val="bg1">
              <a:lumMod val="75000"/>
              <a:alpha val="1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2" name="椭圆 281"/>
          <p:cNvSpPr/>
          <p:nvPr/>
        </p:nvSpPr>
        <p:spPr>
          <a:xfrm>
            <a:off x="7117843" y="6249475"/>
            <a:ext cx="144000" cy="144000"/>
          </a:xfrm>
          <a:prstGeom prst="ellipse">
            <a:avLst/>
          </a:prstGeom>
          <a:solidFill>
            <a:schemeClr val="bg1">
              <a:lumMod val="75000"/>
              <a:alpha val="3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3" name="椭圆 282"/>
          <p:cNvSpPr/>
          <p:nvPr/>
        </p:nvSpPr>
        <p:spPr>
          <a:xfrm>
            <a:off x="9023350" y="50751"/>
            <a:ext cx="666751" cy="666751"/>
          </a:xfrm>
          <a:prstGeom prst="ellipse">
            <a:avLst/>
          </a:prstGeom>
          <a:solidFill>
            <a:schemeClr val="bg1">
              <a:lumMod val="75000"/>
              <a:alpha val="47000"/>
            </a:schemeClr>
          </a:solidFill>
          <a:ln w="3175">
            <a:noFill/>
          </a:ln>
          <a:effectLst>
            <a:softEdge rad="76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4" name="椭圆 283"/>
          <p:cNvSpPr/>
          <p:nvPr/>
        </p:nvSpPr>
        <p:spPr>
          <a:xfrm>
            <a:off x="5777268" y="999403"/>
            <a:ext cx="892616" cy="892616"/>
          </a:xfrm>
          <a:prstGeom prst="ellipse">
            <a:avLst/>
          </a:prstGeom>
          <a:solidFill>
            <a:schemeClr val="bg1">
              <a:lumMod val="75000"/>
              <a:alpha val="22000"/>
            </a:schemeClr>
          </a:solidFill>
          <a:ln w="3175">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5" name="椭圆 284"/>
          <p:cNvSpPr/>
          <p:nvPr/>
        </p:nvSpPr>
        <p:spPr>
          <a:xfrm>
            <a:off x="10090443" y="3307793"/>
            <a:ext cx="634400" cy="634400"/>
          </a:xfrm>
          <a:prstGeom prst="ellipse">
            <a:avLst/>
          </a:prstGeom>
          <a:solidFill>
            <a:schemeClr val="bg1">
              <a:lumMod val="75000"/>
              <a:alpha val="22000"/>
            </a:schemeClr>
          </a:solidFill>
          <a:ln w="3175">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6" name="椭圆 285"/>
          <p:cNvSpPr/>
          <p:nvPr/>
        </p:nvSpPr>
        <p:spPr>
          <a:xfrm>
            <a:off x="5068519" y="3400692"/>
            <a:ext cx="634400" cy="634400"/>
          </a:xfrm>
          <a:prstGeom prst="ellipse">
            <a:avLst/>
          </a:prstGeom>
          <a:solidFill>
            <a:schemeClr val="bg1">
              <a:lumMod val="75000"/>
              <a:alpha val="53000"/>
            </a:schemeClr>
          </a:solidFill>
          <a:ln w="3175">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7" name="椭圆 286"/>
          <p:cNvSpPr/>
          <p:nvPr/>
        </p:nvSpPr>
        <p:spPr>
          <a:xfrm>
            <a:off x="3392535" y="-1305875"/>
            <a:ext cx="634400" cy="634400"/>
          </a:xfrm>
          <a:prstGeom prst="ellipse">
            <a:avLst/>
          </a:prstGeom>
          <a:solidFill>
            <a:schemeClr val="bg1">
              <a:lumMod val="75000"/>
              <a:alpha val="53000"/>
            </a:schemeClr>
          </a:solidFill>
          <a:ln w="3175">
            <a:noFill/>
          </a:ln>
          <a:effectLst>
            <a:softEdge rad="2032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8" name="椭圆 287"/>
          <p:cNvSpPr/>
          <p:nvPr/>
        </p:nvSpPr>
        <p:spPr>
          <a:xfrm>
            <a:off x="2989327" y="2197101"/>
            <a:ext cx="393700" cy="393700"/>
          </a:xfrm>
          <a:prstGeom prst="ellipse">
            <a:avLst/>
          </a:prstGeom>
          <a:solidFill>
            <a:schemeClr val="bg1">
              <a:lumMod val="75000"/>
              <a:alpha val="1000"/>
            </a:schemeClr>
          </a:solidFill>
          <a:ln>
            <a:noFill/>
          </a:ln>
          <a:effectLst>
            <a:glow rad="139700">
              <a:schemeClr val="bg1">
                <a:lumMod val="75000"/>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89" name="椭圆 288"/>
          <p:cNvSpPr/>
          <p:nvPr/>
        </p:nvSpPr>
        <p:spPr>
          <a:xfrm>
            <a:off x="1939435" y="4309002"/>
            <a:ext cx="234188" cy="234188"/>
          </a:xfrm>
          <a:prstGeom prst="ellipse">
            <a:avLst/>
          </a:prstGeom>
          <a:solidFill>
            <a:schemeClr val="bg1">
              <a:lumMod val="75000"/>
              <a:alpha val="1000"/>
            </a:schemeClr>
          </a:solidFill>
          <a:ln>
            <a:noFill/>
          </a:ln>
          <a:effectLst>
            <a:glow rad="139700">
              <a:schemeClr val="bg1">
                <a:lumMod val="65000"/>
                <a:alpha val="25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0" name="椭圆 289"/>
          <p:cNvSpPr/>
          <p:nvPr/>
        </p:nvSpPr>
        <p:spPr>
          <a:xfrm>
            <a:off x="3840907" y="4015129"/>
            <a:ext cx="18000" cy="18000"/>
          </a:xfrm>
          <a:prstGeom prst="ellipse">
            <a:avLst/>
          </a:prstGeom>
          <a:solidFill>
            <a:schemeClr val="bg1">
              <a:lumMod val="75000"/>
              <a:alpha val="1000"/>
            </a:schemeClr>
          </a:solidFill>
          <a:ln>
            <a:noFill/>
          </a:ln>
          <a:effectLst>
            <a:glow rad="88900">
              <a:schemeClr val="bg1">
                <a:lumMod val="85000"/>
                <a:alpha val="61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1" name="椭圆 290"/>
          <p:cNvSpPr/>
          <p:nvPr/>
        </p:nvSpPr>
        <p:spPr>
          <a:xfrm>
            <a:off x="1910507" y="4015129"/>
            <a:ext cx="7200" cy="7200"/>
          </a:xfrm>
          <a:prstGeom prst="ellipse">
            <a:avLst/>
          </a:prstGeom>
          <a:solidFill>
            <a:schemeClr val="bg1">
              <a:lumMod val="75000"/>
              <a:alpha val="1000"/>
            </a:schemeClr>
          </a:solidFill>
          <a:ln>
            <a:noFill/>
          </a:ln>
          <a:effectLst>
            <a:glow rad="76200">
              <a:schemeClr val="bg1">
                <a:lumMod val="85000"/>
                <a:alpha val="61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2" name="椭圆 291"/>
          <p:cNvSpPr/>
          <p:nvPr/>
        </p:nvSpPr>
        <p:spPr>
          <a:xfrm>
            <a:off x="1344451" y="3434559"/>
            <a:ext cx="28800" cy="28800"/>
          </a:xfrm>
          <a:prstGeom prst="ellipse">
            <a:avLst/>
          </a:prstGeom>
          <a:solidFill>
            <a:schemeClr val="bg1">
              <a:lumMod val="75000"/>
              <a:alpha val="1000"/>
            </a:schemeClr>
          </a:solidFill>
          <a:ln>
            <a:noFill/>
          </a:ln>
          <a:effectLst>
            <a:glow rad="88900">
              <a:schemeClr val="bg1">
                <a:lumMod val="85000"/>
                <a:alpha val="61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3" name="椭圆 292"/>
          <p:cNvSpPr/>
          <p:nvPr/>
        </p:nvSpPr>
        <p:spPr>
          <a:xfrm>
            <a:off x="1040443" y="3629025"/>
            <a:ext cx="216000" cy="216000"/>
          </a:xfrm>
          <a:prstGeom prst="ellipse">
            <a:avLst/>
          </a:prstGeom>
          <a:solidFill>
            <a:schemeClr val="bg1">
              <a:lumMod val="75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4" name="椭圆 293"/>
          <p:cNvSpPr/>
          <p:nvPr/>
        </p:nvSpPr>
        <p:spPr>
          <a:xfrm>
            <a:off x="868992" y="3276600"/>
            <a:ext cx="180000" cy="180000"/>
          </a:xfrm>
          <a:prstGeom prst="ellipse">
            <a:avLst/>
          </a:prstGeom>
          <a:solidFill>
            <a:schemeClr val="bg1">
              <a:lumMod val="75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5" name="椭圆 294"/>
          <p:cNvSpPr/>
          <p:nvPr/>
        </p:nvSpPr>
        <p:spPr>
          <a:xfrm>
            <a:off x="1192843" y="3981451"/>
            <a:ext cx="144000" cy="144000"/>
          </a:xfrm>
          <a:prstGeom prst="ellipse">
            <a:avLst/>
          </a:prstGeom>
          <a:solidFill>
            <a:schemeClr val="bg1">
              <a:lumMod val="7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6" name="椭圆 295"/>
          <p:cNvSpPr/>
          <p:nvPr/>
        </p:nvSpPr>
        <p:spPr>
          <a:xfrm>
            <a:off x="1382485" y="1532667"/>
            <a:ext cx="446316" cy="446316"/>
          </a:xfrm>
          <a:prstGeom prst="ellipse">
            <a:avLst/>
          </a:prstGeom>
          <a:solidFill>
            <a:schemeClr val="bg1">
              <a:lumMod val="75000"/>
              <a:alpha val="14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7" name="椭圆 296"/>
          <p:cNvSpPr/>
          <p:nvPr/>
        </p:nvSpPr>
        <p:spPr>
          <a:xfrm>
            <a:off x="4066671" y="3676651"/>
            <a:ext cx="144000" cy="144000"/>
          </a:xfrm>
          <a:prstGeom prst="ellipse">
            <a:avLst/>
          </a:prstGeom>
          <a:solidFill>
            <a:schemeClr val="bg1">
              <a:lumMod val="75000"/>
              <a:alpha val="3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8" name="椭圆 297"/>
          <p:cNvSpPr/>
          <p:nvPr/>
        </p:nvSpPr>
        <p:spPr>
          <a:xfrm>
            <a:off x="3301043" y="1766207"/>
            <a:ext cx="180000" cy="180000"/>
          </a:xfrm>
          <a:prstGeom prst="ellipse">
            <a:avLst/>
          </a:prstGeom>
          <a:solidFill>
            <a:schemeClr val="bg1">
              <a:lumMod val="75000"/>
              <a:alpha val="1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99" name="椭圆 298"/>
          <p:cNvSpPr/>
          <p:nvPr/>
        </p:nvSpPr>
        <p:spPr>
          <a:xfrm>
            <a:off x="4177343" y="5461907"/>
            <a:ext cx="180000" cy="180000"/>
          </a:xfrm>
          <a:prstGeom prst="ellipse">
            <a:avLst/>
          </a:prstGeom>
          <a:solidFill>
            <a:schemeClr val="bg1">
              <a:lumMod val="75000"/>
              <a:alpha val="13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00" name="椭圆 299"/>
          <p:cNvSpPr/>
          <p:nvPr/>
        </p:nvSpPr>
        <p:spPr>
          <a:xfrm>
            <a:off x="5861599" y="3051166"/>
            <a:ext cx="526796" cy="526796"/>
          </a:xfrm>
          <a:prstGeom prst="ellipse">
            <a:avLst/>
          </a:prstGeom>
          <a:solidFill>
            <a:schemeClr val="bg1">
              <a:lumMod val="75000"/>
              <a:alpha val="1000"/>
            </a:schemeClr>
          </a:solidFill>
          <a:ln>
            <a:noFill/>
          </a:ln>
          <a:effectLst>
            <a:glow rad="622300">
              <a:schemeClr val="bg1">
                <a:lumMod val="75000"/>
                <a:alpha val="1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08" name="椭圆 307"/>
          <p:cNvSpPr/>
          <p:nvPr/>
        </p:nvSpPr>
        <p:spPr>
          <a:xfrm>
            <a:off x="5861599" y="3051166"/>
            <a:ext cx="526796" cy="526796"/>
          </a:xfrm>
          <a:prstGeom prst="ellipse">
            <a:avLst/>
          </a:prstGeom>
          <a:solidFill>
            <a:schemeClr val="bg1">
              <a:lumMod val="75000"/>
              <a:alpha val="1000"/>
            </a:schemeClr>
          </a:solidFill>
          <a:ln>
            <a:noFill/>
          </a:ln>
          <a:effectLst>
            <a:glow rad="584200">
              <a:schemeClr val="bg1">
                <a:lumMod val="75000"/>
                <a:alpha val="89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310" name="文本框 309"/>
          <p:cNvSpPr txBox="1"/>
          <p:nvPr/>
        </p:nvSpPr>
        <p:spPr>
          <a:xfrm>
            <a:off x="5369557" y="3198169"/>
            <a:ext cx="14528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solidFill>
                  <a:srgbClr val="DBDBDB"/>
                </a:solidFill>
                <a:latin typeface="华文细黑" panose="02010600040101010101" pitchFamily="2" charset="-122"/>
                <a:ea typeface="华文细黑" panose="02010600040101010101" pitchFamily="2" charset="-122"/>
              </a:rPr>
              <a:t>防伪标识</a:t>
            </a:r>
            <a:endParaRPr lang="zh-CN" altLang="en-US" dirty="0">
              <a:solidFill>
                <a:srgbClr val="DBDBDB"/>
              </a:solidFill>
              <a:latin typeface="华文细黑" panose="02010600040101010101" pitchFamily="2" charset="-122"/>
              <a:ea typeface="华文细黑" panose="02010600040101010101" pitchFamily="2" charset="-122"/>
            </a:endParaRPr>
          </a:p>
        </p:txBody>
      </p:sp>
      <p:sp>
        <p:nvSpPr>
          <p:cNvPr id="201" name="矩形 200"/>
          <p:cNvSpPr/>
          <p:nvPr/>
        </p:nvSpPr>
        <p:spPr>
          <a:xfrm>
            <a:off x="-29864" y="-3330"/>
            <a:ext cx="12251728" cy="6864663"/>
          </a:xfrm>
          <a:prstGeom prst="rect">
            <a:avLst/>
          </a:prstGeom>
          <a:solidFill>
            <a:srgbClr val="161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solidFill>
                <a:prstClr val="white"/>
              </a:solidFill>
            </a:endParaRPr>
          </a:p>
        </p:txBody>
      </p:sp>
      <p:sp>
        <p:nvSpPr>
          <p:cNvPr id="22" name="文本框 21"/>
          <p:cNvSpPr txBox="1"/>
          <p:nvPr/>
        </p:nvSpPr>
        <p:spPr>
          <a:xfrm>
            <a:off x="5282565" y="3181985"/>
            <a:ext cx="2185670" cy="521970"/>
          </a:xfrm>
          <a:prstGeom prst="rect">
            <a:avLst/>
          </a:prstGeom>
          <a:noFill/>
        </p:spPr>
        <p:txBody>
          <a:bodyPr wrap="square" rtlCol="0">
            <a:spAutoFit/>
          </a:bodyPr>
          <a:p>
            <a:r>
              <a:rPr lang="zh-CN" altLang="en-US" sz="2800">
                <a:solidFill>
                  <a:schemeClr val="accent3"/>
                </a:solidFill>
                <a:latin typeface="华文楷体" panose="02010600040101010101" charset="-122"/>
                <a:ea typeface="华文楷体" panose="02010600040101010101" charset="-122"/>
              </a:rPr>
              <a:t>应运而生</a:t>
            </a:r>
            <a:endParaRPr lang="zh-CN" altLang="en-US" sz="2800">
              <a:solidFill>
                <a:schemeClr val="accent3"/>
              </a:solidFill>
              <a:latin typeface="华文楷体" panose="02010600040101010101" charset="-122"/>
              <a:ea typeface="华文楷体" panose="02010600040101010101" charset="-122"/>
            </a:endParaRPr>
          </a:p>
        </p:txBody>
      </p:sp>
    </p:spTree>
  </p:cSld>
  <p:clrMapOvr>
    <a:masterClrMapping/>
  </p:clrMapOvr>
  <mc:AlternateContent xmlns:mc="http://schemas.openxmlformats.org/markup-compatibility/2006">
    <mc:Choice xmlns:p14="http://schemas.microsoft.com/office/powerpoint/2010/main" Requires="p14">
      <p:transition p14:dur="10" advClick="0" advTm="4300"/>
    </mc:Choice>
    <mc:Fallback>
      <p:transition advClick="0" advTm="43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childTnLst>
                                </p:cTn>
                              </p:par>
                              <p:par>
                                <p:cTn id="7" presetID="6" presetClass="emph" presetSubtype="0" fill="hold" grpId="1" nodeType="withEffect">
                                  <p:stCondLst>
                                    <p:cond delay="0"/>
                                  </p:stCondLst>
                                  <p:childTnLst>
                                    <p:animScale>
                                      <p:cBhvr>
                                        <p:cTn id="8" dur="10" fill="hold"/>
                                        <p:tgtEl>
                                          <p:spTgt spid="3"/>
                                        </p:tgtEl>
                                      </p:cBhvr>
                                      <p:by x="50000" y="50000"/>
                                    </p:animScale>
                                  </p:childTnLst>
                                </p:cTn>
                              </p:par>
                              <p:par>
                                <p:cTn id="9" presetID="42" presetClass="path" presetSubtype="0" decel="100000" fill="hold" grpId="2" nodeType="withEffect">
                                  <p:stCondLst>
                                    <p:cond delay="0"/>
                                  </p:stCondLst>
                                  <p:childTnLst>
                                    <p:animMotion origin="layout" path="M -4.16667E-7 1.48148E-6 L -0.04401 0.31273 " pathEditMode="relative" rAng="0" ptsTypes="AA">
                                      <p:cBhvr>
                                        <p:cTn id="10" dur="750" spd="-100000" fill="hold"/>
                                        <p:tgtEl>
                                          <p:spTgt spid="3"/>
                                        </p:tgtEl>
                                        <p:attrNameLst>
                                          <p:attrName>ppt_x</p:attrName>
                                          <p:attrName>ppt_y</p:attrName>
                                        </p:attrNameLst>
                                      </p:cBhvr>
                                      <p:rCtr x="-2201" y="15625"/>
                                    </p:animMotion>
                                  </p:childTnLst>
                                </p:cTn>
                              </p:par>
                              <p:par>
                                <p:cTn id="11" presetID="6" presetClass="emph" presetSubtype="0" decel="100000" fill="hold" grpId="3" nodeType="withEffect">
                                  <p:stCondLst>
                                    <p:cond delay="0"/>
                                  </p:stCondLst>
                                  <p:childTnLst>
                                    <p:animScale>
                                      <p:cBhvr>
                                        <p:cTn id="12" dur="750" fill="hold"/>
                                        <p:tgtEl>
                                          <p:spTgt spid="3"/>
                                        </p:tgtEl>
                                      </p:cBhvr>
                                      <p:by x="200000" y="200000"/>
                                    </p:animScale>
                                  </p:childTnLst>
                                </p:cTn>
                              </p:par>
                              <p:par>
                                <p:cTn id="13" presetID="42" presetClass="path" presetSubtype="0" accel="100000" fill="hold" grpId="4" nodeType="withEffect">
                                  <p:stCondLst>
                                    <p:cond delay="750"/>
                                  </p:stCondLst>
                                  <p:childTnLst>
                                    <p:animMotion origin="layout" path="M -4.16667E-7 1.48148E-6 L -4.16667E-7 0.13773 " pathEditMode="relative" rAng="0" ptsTypes="AA">
                                      <p:cBhvr>
                                        <p:cTn id="14" dur="500" fill="hold"/>
                                        <p:tgtEl>
                                          <p:spTgt spid="3"/>
                                        </p:tgtEl>
                                        <p:attrNameLst>
                                          <p:attrName>ppt_x</p:attrName>
                                          <p:attrName>ppt_y</p:attrName>
                                        </p:attrNameLst>
                                      </p:cBhvr>
                                      <p:rCtr x="0" y="6875"/>
                                    </p:animMotion>
                                  </p:childTnLst>
                                </p:cTn>
                              </p:par>
                              <p:par>
                                <p:cTn id="15" presetID="6" presetClass="emph" presetSubtype="0" autoRev="1" fill="hold" grpId="7" nodeType="withEffect">
                                  <p:stCondLst>
                                    <p:cond delay="1150"/>
                                  </p:stCondLst>
                                  <p:childTnLst>
                                    <p:animScale>
                                      <p:cBhvr>
                                        <p:cTn id="16" dur="100" fill="hold"/>
                                        <p:tgtEl>
                                          <p:spTgt spid="3"/>
                                        </p:tgtEl>
                                      </p:cBhvr>
                                      <p:by x="100000" y="60000"/>
                                    </p:animScale>
                                  </p:childTnLst>
                                </p:cTn>
                              </p:par>
                              <p:par>
                                <p:cTn id="17" presetID="0" presetClass="path" presetSubtype="0" decel="100000" autoRev="1" fill="hold" grpId="5" nodeType="withEffect">
                                  <p:stCondLst>
                                    <p:cond delay="1250"/>
                                  </p:stCondLst>
                                  <p:childTnLst>
                                    <p:animMotion origin="layout" path="M -4.16667E-7 0.13773 L -4.16667E-7 0.05162 " pathEditMode="relative" rAng="0" ptsTypes="AA">
                                      <p:cBhvr>
                                        <p:cTn id="18" dur="250" fill="hold"/>
                                        <p:tgtEl>
                                          <p:spTgt spid="3"/>
                                        </p:tgtEl>
                                        <p:attrNameLst>
                                          <p:attrName>ppt_x</p:attrName>
                                          <p:attrName>ppt_y</p:attrName>
                                        </p:attrNameLst>
                                      </p:cBhvr>
                                      <p:rCtr x="0" y="-4306"/>
                                    </p:animMotion>
                                  </p:childTnLst>
                                </p:cTn>
                              </p:par>
                              <p:par>
                                <p:cTn id="19" presetID="6" presetClass="emph" presetSubtype="0" autoRev="1" fill="hold" grpId="8" nodeType="withEffect">
                                  <p:stCondLst>
                                    <p:cond delay="1650"/>
                                  </p:stCondLst>
                                  <p:childTnLst>
                                    <p:animScale>
                                      <p:cBhvr>
                                        <p:cTn id="20" dur="100" fill="hold"/>
                                        <p:tgtEl>
                                          <p:spTgt spid="3"/>
                                        </p:tgtEl>
                                      </p:cBhvr>
                                      <p:by x="100000" y="80000"/>
                                    </p:animScale>
                                  </p:childTnLst>
                                </p:cTn>
                              </p:par>
                              <p:par>
                                <p:cTn id="21" presetID="0" presetClass="path" presetSubtype="0" decel="100000" fill="hold" grpId="6" nodeType="withEffect">
                                  <p:stCondLst>
                                    <p:cond delay="1750"/>
                                  </p:stCondLst>
                                  <p:childTnLst>
                                    <p:animMotion origin="layout" path="M -4.16667E-7 0.13773 L -4.16667E-7 0.09537 " pathEditMode="relative" rAng="0" ptsTypes="AA">
                                      <p:cBhvr>
                                        <p:cTn id="22" dur="250" fill="hold"/>
                                        <p:tgtEl>
                                          <p:spTgt spid="3"/>
                                        </p:tgtEl>
                                        <p:attrNameLst>
                                          <p:attrName>ppt_x</p:attrName>
                                          <p:attrName>ppt_y</p:attrName>
                                        </p:attrNameLst>
                                      </p:cBhvr>
                                      <p:rCtr x="0" y="-2130"/>
                                    </p:animMotion>
                                  </p:childTnLst>
                                </p:cTn>
                              </p:par>
                              <p:par>
                                <p:cTn id="23" presetID="1" presetClass="entr" presetSubtype="0" fill="hold" grpId="0" nodeType="withEffect">
                                  <p:stCondLst>
                                    <p:cond delay="0"/>
                                  </p:stCondLst>
                                  <p:childTnLst>
                                    <p:set>
                                      <p:cBhvr>
                                        <p:cTn id="24" dur="1" fill="hold">
                                          <p:stCondLst>
                                            <p:cond delay="0"/>
                                          </p:stCondLst>
                                        </p:cTn>
                                        <p:tgtEl>
                                          <p:spTgt spid="6"/>
                                        </p:tgtEl>
                                        <p:attrNameLst>
                                          <p:attrName>style.visibility</p:attrName>
                                        </p:attrNameLst>
                                      </p:cBhvr>
                                      <p:to>
                                        <p:strVal val="visible"/>
                                      </p:to>
                                    </p:set>
                                  </p:childTnLst>
                                </p:cTn>
                              </p:par>
                              <p:par>
                                <p:cTn id="25" presetID="6" presetClass="emph" presetSubtype="0" fill="hold" grpId="1" nodeType="withEffect">
                                  <p:stCondLst>
                                    <p:cond delay="0"/>
                                  </p:stCondLst>
                                  <p:childTnLst>
                                    <p:animScale>
                                      <p:cBhvr>
                                        <p:cTn id="26" dur="10" fill="hold"/>
                                        <p:tgtEl>
                                          <p:spTgt spid="6"/>
                                        </p:tgtEl>
                                      </p:cBhvr>
                                      <p:by x="50000" y="50000"/>
                                    </p:animScale>
                                  </p:childTnLst>
                                </p:cTn>
                              </p:par>
                              <p:par>
                                <p:cTn id="27" presetID="42" presetClass="path" presetSubtype="0" decel="100000" fill="hold" grpId="2" nodeType="withEffect">
                                  <p:stCondLst>
                                    <p:cond delay="0"/>
                                  </p:stCondLst>
                                  <p:childTnLst>
                                    <p:animMotion origin="layout" path="M -4.16667E-7 -7.40741E-7 L 0.07474 0.27176 " pathEditMode="relative" rAng="0" ptsTypes="AA">
                                      <p:cBhvr>
                                        <p:cTn id="28" dur="600" spd="-100000" fill="hold"/>
                                        <p:tgtEl>
                                          <p:spTgt spid="6"/>
                                        </p:tgtEl>
                                        <p:attrNameLst>
                                          <p:attrName>ppt_x</p:attrName>
                                          <p:attrName>ppt_y</p:attrName>
                                        </p:attrNameLst>
                                      </p:cBhvr>
                                      <p:rCtr x="3737" y="13588"/>
                                    </p:animMotion>
                                  </p:childTnLst>
                                </p:cTn>
                              </p:par>
                              <p:par>
                                <p:cTn id="29" presetID="6" presetClass="emph" presetSubtype="0" decel="100000" fill="hold" grpId="3" nodeType="withEffect">
                                  <p:stCondLst>
                                    <p:cond delay="0"/>
                                  </p:stCondLst>
                                  <p:childTnLst>
                                    <p:animScale>
                                      <p:cBhvr>
                                        <p:cTn id="30" dur="600" fill="hold"/>
                                        <p:tgtEl>
                                          <p:spTgt spid="6"/>
                                        </p:tgtEl>
                                      </p:cBhvr>
                                      <p:by x="200000" y="200000"/>
                                    </p:animScale>
                                  </p:childTnLst>
                                </p:cTn>
                              </p:par>
                              <p:par>
                                <p:cTn id="31" presetID="42" presetClass="path" presetSubtype="0" accel="100000" fill="hold" grpId="4" nodeType="withEffect">
                                  <p:stCondLst>
                                    <p:cond delay="600"/>
                                  </p:stCondLst>
                                  <p:childTnLst>
                                    <p:animMotion origin="layout" path="M -4.16667E-7 -7.40741E-7 L -4.16667E-7 0.11482 " pathEditMode="relative" rAng="0" ptsTypes="AA">
                                      <p:cBhvr>
                                        <p:cTn id="32" dur="500" fill="hold"/>
                                        <p:tgtEl>
                                          <p:spTgt spid="6"/>
                                        </p:tgtEl>
                                        <p:attrNameLst>
                                          <p:attrName>ppt_x</p:attrName>
                                          <p:attrName>ppt_y</p:attrName>
                                        </p:attrNameLst>
                                      </p:cBhvr>
                                      <p:rCtr x="0" y="5741"/>
                                    </p:animMotion>
                                  </p:childTnLst>
                                </p:cTn>
                              </p:par>
                              <p:par>
                                <p:cTn id="33" presetID="6" presetClass="emph" presetSubtype="0" autoRev="1" fill="hold" grpId="5" nodeType="withEffect">
                                  <p:stCondLst>
                                    <p:cond delay="1000"/>
                                  </p:stCondLst>
                                  <p:childTnLst>
                                    <p:animScale>
                                      <p:cBhvr>
                                        <p:cTn id="34" dur="100" fill="hold"/>
                                        <p:tgtEl>
                                          <p:spTgt spid="6"/>
                                        </p:tgtEl>
                                      </p:cBhvr>
                                      <p:by x="100000" y="60000"/>
                                    </p:animScale>
                                  </p:childTnLst>
                                </p:cTn>
                              </p:par>
                              <p:par>
                                <p:cTn id="35" presetID="0" presetClass="path" presetSubtype="0" decel="100000" autoRev="1" fill="hold" grpId="6" nodeType="withEffect">
                                  <p:stCondLst>
                                    <p:cond delay="1100"/>
                                  </p:stCondLst>
                                  <p:childTnLst>
                                    <p:animMotion origin="layout" path="M -4.16667E-7 0.11482 L -4.16667E-7 0.04954 " pathEditMode="relative" rAng="0" ptsTypes="AA">
                                      <p:cBhvr>
                                        <p:cTn id="36" dur="250" fill="hold"/>
                                        <p:tgtEl>
                                          <p:spTgt spid="6"/>
                                        </p:tgtEl>
                                        <p:attrNameLst>
                                          <p:attrName>ppt_x</p:attrName>
                                          <p:attrName>ppt_y</p:attrName>
                                        </p:attrNameLst>
                                      </p:cBhvr>
                                      <p:rCtr x="0" y="-3264"/>
                                    </p:animMotion>
                                  </p:childTnLst>
                                </p:cTn>
                              </p:par>
                              <p:par>
                                <p:cTn id="37" presetID="6" presetClass="emph" presetSubtype="0" autoRev="1" fill="hold" grpId="7" nodeType="withEffect">
                                  <p:stCondLst>
                                    <p:cond delay="1500"/>
                                  </p:stCondLst>
                                  <p:childTnLst>
                                    <p:animScale>
                                      <p:cBhvr>
                                        <p:cTn id="38" dur="100" fill="hold"/>
                                        <p:tgtEl>
                                          <p:spTgt spid="6"/>
                                        </p:tgtEl>
                                      </p:cBhvr>
                                      <p:by x="100000" y="80000"/>
                                    </p:animScale>
                                  </p:childTnLst>
                                </p:cTn>
                              </p:par>
                              <p:par>
                                <p:cTn id="39" presetID="0" presetClass="path" presetSubtype="0" decel="100000" fill="hold" grpId="8" nodeType="withEffect">
                                  <p:stCondLst>
                                    <p:cond delay="1600"/>
                                  </p:stCondLst>
                                  <p:childTnLst>
                                    <p:animMotion origin="layout" path="M -4.16667E-7 0.11482 L -4.16667E-7 0.07593 " pathEditMode="relative" rAng="0" ptsTypes="AA">
                                      <p:cBhvr>
                                        <p:cTn id="40" dur="250" fill="hold"/>
                                        <p:tgtEl>
                                          <p:spTgt spid="6"/>
                                        </p:tgtEl>
                                        <p:attrNameLst>
                                          <p:attrName>ppt_x</p:attrName>
                                          <p:attrName>ppt_y</p:attrName>
                                        </p:attrNameLst>
                                      </p:cBhvr>
                                      <p:rCtr x="0" y="-1944"/>
                                    </p:animMotion>
                                  </p:childTnLst>
                                </p:cTn>
                              </p:par>
                              <p:par>
                                <p:cTn id="41" presetID="2" presetClass="exit" presetSubtype="4" accel="100000" fill="hold" grpId="9" nodeType="withEffect">
                                  <p:stCondLst>
                                    <p:cond delay="1850"/>
                                  </p:stCondLst>
                                  <p:childTnLst>
                                    <p:anim calcmode="lin" valueType="num">
                                      <p:cBhvr additive="base">
                                        <p:cTn id="42" dur="300"/>
                                        <p:tgtEl>
                                          <p:spTgt spid="6"/>
                                        </p:tgtEl>
                                        <p:attrNameLst>
                                          <p:attrName>ppt_x</p:attrName>
                                        </p:attrNameLst>
                                      </p:cBhvr>
                                      <p:tavLst>
                                        <p:tav tm="0">
                                          <p:val>
                                            <p:strVal val="ppt_x"/>
                                          </p:val>
                                        </p:tav>
                                        <p:tav tm="100000">
                                          <p:val>
                                            <p:strVal val="ppt_x"/>
                                          </p:val>
                                        </p:tav>
                                      </p:tavLst>
                                    </p:anim>
                                    <p:anim calcmode="lin" valueType="num">
                                      <p:cBhvr additive="base">
                                        <p:cTn id="43" dur="300"/>
                                        <p:tgtEl>
                                          <p:spTgt spid="6"/>
                                        </p:tgtEl>
                                        <p:attrNameLst>
                                          <p:attrName>ppt_y</p:attrName>
                                        </p:attrNameLst>
                                      </p:cBhvr>
                                      <p:tavLst>
                                        <p:tav tm="0">
                                          <p:val>
                                            <p:strVal val="ppt_y"/>
                                          </p:val>
                                        </p:tav>
                                        <p:tav tm="100000">
                                          <p:val>
                                            <p:strVal val="1+ppt_h/2"/>
                                          </p:val>
                                        </p:tav>
                                      </p:tavLst>
                                    </p:anim>
                                    <p:set>
                                      <p:cBhvr>
                                        <p:cTn id="44" dur="1" fill="hold">
                                          <p:stCondLst>
                                            <p:cond delay="299"/>
                                          </p:stCondLst>
                                        </p:cTn>
                                        <p:tgtEl>
                                          <p:spTgt spid="6"/>
                                        </p:tgtEl>
                                        <p:attrNameLst>
                                          <p:attrName>style.visibility</p:attrName>
                                        </p:attrNameLst>
                                      </p:cBhvr>
                                      <p:to>
                                        <p:strVal val="hidden"/>
                                      </p:to>
                                    </p:set>
                                  </p:childTnLst>
                                </p:cTn>
                              </p:par>
                              <p:par>
                                <p:cTn id="45" presetID="1" presetClass="entr" presetSubtype="0" fill="hold" grpId="0" nodeType="withEffect">
                                  <p:stCondLst>
                                    <p:cond delay="50"/>
                                  </p:stCondLst>
                                  <p:childTnLst>
                                    <p:set>
                                      <p:cBhvr>
                                        <p:cTn id="46" dur="1" fill="hold">
                                          <p:stCondLst>
                                            <p:cond delay="0"/>
                                          </p:stCondLst>
                                        </p:cTn>
                                        <p:tgtEl>
                                          <p:spTgt spid="5"/>
                                        </p:tgtEl>
                                        <p:attrNameLst>
                                          <p:attrName>style.visibility</p:attrName>
                                        </p:attrNameLst>
                                      </p:cBhvr>
                                      <p:to>
                                        <p:strVal val="visible"/>
                                      </p:to>
                                    </p:set>
                                  </p:childTnLst>
                                </p:cTn>
                              </p:par>
                              <p:par>
                                <p:cTn id="47" presetID="6" presetClass="emph" presetSubtype="0" fill="hold" grpId="1" nodeType="withEffect">
                                  <p:stCondLst>
                                    <p:cond delay="50"/>
                                  </p:stCondLst>
                                  <p:childTnLst>
                                    <p:animScale>
                                      <p:cBhvr>
                                        <p:cTn id="48" dur="10" fill="hold"/>
                                        <p:tgtEl>
                                          <p:spTgt spid="5"/>
                                        </p:tgtEl>
                                      </p:cBhvr>
                                      <p:by x="50000" y="50000"/>
                                    </p:animScale>
                                  </p:childTnLst>
                                </p:cTn>
                              </p:par>
                              <p:par>
                                <p:cTn id="49" presetID="42" presetClass="path" presetSubtype="0" decel="100000" fill="hold" grpId="2" nodeType="withEffect">
                                  <p:stCondLst>
                                    <p:cond delay="50"/>
                                  </p:stCondLst>
                                  <p:childTnLst>
                                    <p:animMotion origin="layout" path="M 0.00145375 1.11111e-06 L 0.0610983 0.16111 " pathEditMode="relative" rAng="0" ptsTypes="AA">
                                      <p:cBhvr>
                                        <p:cTn id="50" dur="450" spd="-100000" fill="hold"/>
                                        <p:tgtEl>
                                          <p:spTgt spid="5"/>
                                        </p:tgtEl>
                                        <p:attrNameLst>
                                          <p:attrName>ppt_x</p:attrName>
                                          <p:attrName>ppt_y</p:attrName>
                                        </p:attrNameLst>
                                      </p:cBhvr>
                                      <p:rCtr x="-29" y="-80"/>
                                    </p:animMotion>
                                  </p:childTnLst>
                                </p:cTn>
                              </p:par>
                              <p:par>
                                <p:cTn id="51" presetID="6" presetClass="emph" presetSubtype="0" decel="100000" fill="hold" grpId="3" nodeType="withEffect">
                                  <p:stCondLst>
                                    <p:cond delay="50"/>
                                  </p:stCondLst>
                                  <p:childTnLst>
                                    <p:animScale>
                                      <p:cBhvr>
                                        <p:cTn id="52" dur="450" fill="hold"/>
                                        <p:tgtEl>
                                          <p:spTgt spid="5"/>
                                        </p:tgtEl>
                                      </p:cBhvr>
                                      <p:by x="200000" y="200000"/>
                                    </p:animScale>
                                  </p:childTnLst>
                                </p:cTn>
                              </p:par>
                              <p:par>
                                <p:cTn id="53" presetID="42" presetClass="path" presetSubtype="0" accel="100000" fill="hold" grpId="4" nodeType="withEffect">
                                  <p:stCondLst>
                                    <p:cond delay="500"/>
                                  </p:stCondLst>
                                  <p:childTnLst>
                                    <p:animMotion origin="layout" path="M -3.54167E-6 1.48148E-6 L -3.54167E-6 0.13773 " pathEditMode="relative" rAng="0" ptsTypes="AA">
                                      <p:cBhvr>
                                        <p:cTn id="54" dur="350" fill="hold"/>
                                        <p:tgtEl>
                                          <p:spTgt spid="5"/>
                                        </p:tgtEl>
                                        <p:attrNameLst>
                                          <p:attrName>ppt_x</p:attrName>
                                          <p:attrName>ppt_y</p:attrName>
                                        </p:attrNameLst>
                                      </p:cBhvr>
                                      <p:rCtr x="0" y="6875"/>
                                    </p:animMotion>
                                  </p:childTnLst>
                                </p:cTn>
                              </p:par>
                              <p:par>
                                <p:cTn id="55" presetID="6" presetClass="emph" presetSubtype="0" autoRev="1" fill="hold" grpId="5" nodeType="withEffect">
                                  <p:stCondLst>
                                    <p:cond delay="750"/>
                                  </p:stCondLst>
                                  <p:childTnLst>
                                    <p:animScale>
                                      <p:cBhvr>
                                        <p:cTn id="56" dur="100" fill="hold"/>
                                        <p:tgtEl>
                                          <p:spTgt spid="5"/>
                                        </p:tgtEl>
                                      </p:cBhvr>
                                      <p:by x="100000" y="60000"/>
                                    </p:animScale>
                                  </p:childTnLst>
                                </p:cTn>
                              </p:par>
                              <p:par>
                                <p:cTn id="57" presetID="0" presetClass="path" presetSubtype="0" decel="100000" autoRev="1" fill="hold" grpId="6" nodeType="withEffect">
                                  <p:stCondLst>
                                    <p:cond delay="850"/>
                                  </p:stCondLst>
                                  <p:childTnLst>
                                    <p:animMotion origin="layout" path="M -4.58333E-6 0.13773 L -4.58333E-6 0.05301 " pathEditMode="relative" rAng="0" ptsTypes="AA">
                                      <p:cBhvr>
                                        <p:cTn id="58" dur="250" fill="hold"/>
                                        <p:tgtEl>
                                          <p:spTgt spid="5"/>
                                        </p:tgtEl>
                                        <p:attrNameLst>
                                          <p:attrName>ppt_x</p:attrName>
                                          <p:attrName>ppt_y</p:attrName>
                                        </p:attrNameLst>
                                      </p:cBhvr>
                                      <p:rCtr x="0" y="-4236"/>
                                    </p:animMotion>
                                  </p:childTnLst>
                                </p:cTn>
                              </p:par>
                              <p:par>
                                <p:cTn id="59" presetID="6" presetClass="emph" presetSubtype="0" autoRev="1" fill="hold" grpId="7" nodeType="withEffect">
                                  <p:stCondLst>
                                    <p:cond delay="1250"/>
                                  </p:stCondLst>
                                  <p:childTnLst>
                                    <p:animScale>
                                      <p:cBhvr>
                                        <p:cTn id="60" dur="100" fill="hold"/>
                                        <p:tgtEl>
                                          <p:spTgt spid="5"/>
                                        </p:tgtEl>
                                      </p:cBhvr>
                                      <p:by x="100000" y="80000"/>
                                    </p:animScale>
                                  </p:childTnLst>
                                </p:cTn>
                              </p:par>
                              <p:par>
                                <p:cTn id="61" presetID="0" presetClass="path" presetSubtype="0" decel="100000" fill="hold" grpId="8" nodeType="withEffect">
                                  <p:stCondLst>
                                    <p:cond delay="1350"/>
                                  </p:stCondLst>
                                  <p:childTnLst>
                                    <p:animMotion origin="layout" path="M -4.58333E-6 0.13773 L -4.58333E-6 0.08819 " pathEditMode="relative" rAng="0" ptsTypes="AA">
                                      <p:cBhvr>
                                        <p:cTn id="62" dur="250" fill="hold"/>
                                        <p:tgtEl>
                                          <p:spTgt spid="5"/>
                                        </p:tgtEl>
                                        <p:attrNameLst>
                                          <p:attrName>ppt_x</p:attrName>
                                          <p:attrName>ppt_y</p:attrName>
                                        </p:attrNameLst>
                                      </p:cBhvr>
                                      <p:rCtr x="0" y="-2477"/>
                                    </p:animMotion>
                                  </p:childTnLst>
                                </p:cTn>
                              </p:par>
                              <p:par>
                                <p:cTn id="63" presetID="2" presetClass="exit" presetSubtype="4" accel="100000" fill="hold" grpId="9" nodeType="withEffect">
                                  <p:stCondLst>
                                    <p:cond delay="1600"/>
                                  </p:stCondLst>
                                  <p:childTnLst>
                                    <p:anim calcmode="lin" valueType="num">
                                      <p:cBhvr additive="base">
                                        <p:cTn id="64" dur="350"/>
                                        <p:tgtEl>
                                          <p:spTgt spid="5"/>
                                        </p:tgtEl>
                                        <p:attrNameLst>
                                          <p:attrName>ppt_x</p:attrName>
                                        </p:attrNameLst>
                                      </p:cBhvr>
                                      <p:tavLst>
                                        <p:tav tm="0">
                                          <p:val>
                                            <p:strVal val="ppt_x"/>
                                          </p:val>
                                        </p:tav>
                                        <p:tav tm="100000">
                                          <p:val>
                                            <p:strVal val="ppt_x"/>
                                          </p:val>
                                        </p:tav>
                                      </p:tavLst>
                                    </p:anim>
                                    <p:anim calcmode="lin" valueType="num">
                                      <p:cBhvr additive="base">
                                        <p:cTn id="65" dur="350"/>
                                        <p:tgtEl>
                                          <p:spTgt spid="5"/>
                                        </p:tgtEl>
                                        <p:attrNameLst>
                                          <p:attrName>ppt_y</p:attrName>
                                        </p:attrNameLst>
                                      </p:cBhvr>
                                      <p:tavLst>
                                        <p:tav tm="0">
                                          <p:val>
                                            <p:strVal val="ppt_y"/>
                                          </p:val>
                                        </p:tav>
                                        <p:tav tm="100000">
                                          <p:val>
                                            <p:strVal val="1+ppt_h/2"/>
                                          </p:val>
                                        </p:tav>
                                      </p:tavLst>
                                    </p:anim>
                                    <p:set>
                                      <p:cBhvr>
                                        <p:cTn id="66" dur="1" fill="hold">
                                          <p:stCondLst>
                                            <p:cond delay="349"/>
                                          </p:stCondLst>
                                        </p:cTn>
                                        <p:tgtEl>
                                          <p:spTgt spid="5"/>
                                        </p:tgtEl>
                                        <p:attrNameLst>
                                          <p:attrName>style.visibility</p:attrName>
                                        </p:attrNameLst>
                                      </p:cBhvr>
                                      <p:to>
                                        <p:strVal val="hidden"/>
                                      </p:to>
                                    </p:set>
                                  </p:childTnLst>
                                </p:cTn>
                              </p:par>
                              <p:par>
                                <p:cTn id="67" presetID="1" presetClass="entr" presetSubtype="0" fill="hold" grpId="0" nodeType="withEffect">
                                  <p:stCondLst>
                                    <p:cond delay="70"/>
                                  </p:stCondLst>
                                  <p:childTnLst>
                                    <p:set>
                                      <p:cBhvr>
                                        <p:cTn id="68" dur="1" fill="hold">
                                          <p:stCondLst>
                                            <p:cond delay="0"/>
                                          </p:stCondLst>
                                        </p:cTn>
                                        <p:tgtEl>
                                          <p:spTgt spid="7"/>
                                        </p:tgtEl>
                                        <p:attrNameLst>
                                          <p:attrName>style.visibility</p:attrName>
                                        </p:attrNameLst>
                                      </p:cBhvr>
                                      <p:to>
                                        <p:strVal val="visible"/>
                                      </p:to>
                                    </p:set>
                                  </p:childTnLst>
                                </p:cTn>
                              </p:par>
                              <p:par>
                                <p:cTn id="69" presetID="6" presetClass="emph" presetSubtype="0" fill="hold" grpId="1" nodeType="withEffect">
                                  <p:stCondLst>
                                    <p:cond delay="70"/>
                                  </p:stCondLst>
                                  <p:childTnLst>
                                    <p:animScale>
                                      <p:cBhvr>
                                        <p:cTn id="70" dur="10" fill="hold"/>
                                        <p:tgtEl>
                                          <p:spTgt spid="7"/>
                                        </p:tgtEl>
                                      </p:cBhvr>
                                      <p:by x="50000" y="50000"/>
                                    </p:animScale>
                                  </p:childTnLst>
                                </p:cTn>
                              </p:par>
                              <p:par>
                                <p:cTn id="71" presetID="42" presetClass="path" presetSubtype="0" decel="100000" fill="hold" grpId="2" nodeType="withEffect">
                                  <p:stCondLst>
                                    <p:cond delay="70"/>
                                  </p:stCondLst>
                                  <p:childTnLst>
                                    <p:animMotion origin="layout" path="M -1.25E-6 3.7037E-7 L 0.12422 0.13287 " pathEditMode="relative" rAng="0" ptsTypes="AA">
                                      <p:cBhvr>
                                        <p:cTn id="72" dur="650" spd="-100000" fill="hold"/>
                                        <p:tgtEl>
                                          <p:spTgt spid="7"/>
                                        </p:tgtEl>
                                        <p:attrNameLst>
                                          <p:attrName>ppt_x</p:attrName>
                                          <p:attrName>ppt_y</p:attrName>
                                        </p:attrNameLst>
                                      </p:cBhvr>
                                      <p:rCtr x="6211" y="6644"/>
                                    </p:animMotion>
                                  </p:childTnLst>
                                </p:cTn>
                              </p:par>
                              <p:par>
                                <p:cTn id="73" presetID="6" presetClass="emph" presetSubtype="0" decel="100000" fill="hold" grpId="3" nodeType="withEffect">
                                  <p:stCondLst>
                                    <p:cond delay="70"/>
                                  </p:stCondLst>
                                  <p:childTnLst>
                                    <p:animScale>
                                      <p:cBhvr>
                                        <p:cTn id="74" dur="650" fill="hold"/>
                                        <p:tgtEl>
                                          <p:spTgt spid="7"/>
                                        </p:tgtEl>
                                      </p:cBhvr>
                                      <p:by x="200000" y="200000"/>
                                    </p:animScale>
                                  </p:childTnLst>
                                </p:cTn>
                              </p:par>
                              <p:par>
                                <p:cTn id="75" presetID="42" presetClass="path" presetSubtype="0" accel="100000" fill="hold" grpId="4" nodeType="withEffect">
                                  <p:stCondLst>
                                    <p:cond delay="720"/>
                                  </p:stCondLst>
                                  <p:childTnLst>
                                    <p:animMotion origin="layout" path="M -1.25E-6 3.7037E-7 L 0.00065 0.05579 " pathEditMode="relative" rAng="0" ptsTypes="AA">
                                      <p:cBhvr>
                                        <p:cTn id="76" dur="300" fill="hold"/>
                                        <p:tgtEl>
                                          <p:spTgt spid="7"/>
                                        </p:tgtEl>
                                        <p:attrNameLst>
                                          <p:attrName>ppt_x</p:attrName>
                                          <p:attrName>ppt_y</p:attrName>
                                        </p:attrNameLst>
                                      </p:cBhvr>
                                      <p:rCtr x="26" y="2778"/>
                                    </p:animMotion>
                                  </p:childTnLst>
                                </p:cTn>
                              </p:par>
                              <p:par>
                                <p:cTn id="77" presetID="6" presetClass="emph" presetSubtype="0" autoRev="1" fill="hold" grpId="5" nodeType="withEffect">
                                  <p:stCondLst>
                                    <p:cond delay="920"/>
                                  </p:stCondLst>
                                  <p:childTnLst>
                                    <p:animScale>
                                      <p:cBhvr>
                                        <p:cTn id="78" dur="100" fill="hold"/>
                                        <p:tgtEl>
                                          <p:spTgt spid="7"/>
                                        </p:tgtEl>
                                      </p:cBhvr>
                                      <p:by x="100000" y="60000"/>
                                    </p:animScale>
                                  </p:childTnLst>
                                </p:cTn>
                              </p:par>
                              <p:par>
                                <p:cTn id="79" presetID="0" presetClass="path" presetSubtype="0" decel="100000" autoRev="1" fill="hold" grpId="6" nodeType="withEffect">
                                  <p:stCondLst>
                                    <p:cond delay="1020"/>
                                  </p:stCondLst>
                                  <p:childTnLst>
                                    <p:animMotion origin="layout" path="M 0.00065 0.05579 L 0.00065 0.01829 " pathEditMode="relative" rAng="0" ptsTypes="AA">
                                      <p:cBhvr>
                                        <p:cTn id="80" dur="250" fill="hold"/>
                                        <p:tgtEl>
                                          <p:spTgt spid="7"/>
                                        </p:tgtEl>
                                        <p:attrNameLst>
                                          <p:attrName>ppt_x</p:attrName>
                                          <p:attrName>ppt_y</p:attrName>
                                        </p:attrNameLst>
                                      </p:cBhvr>
                                      <p:rCtr x="0" y="-1875"/>
                                    </p:animMotion>
                                  </p:childTnLst>
                                </p:cTn>
                              </p:par>
                              <p:par>
                                <p:cTn id="81" presetID="6" presetClass="emph" presetSubtype="0" autoRev="1" fill="hold" grpId="7" nodeType="withEffect">
                                  <p:stCondLst>
                                    <p:cond delay="1420"/>
                                  </p:stCondLst>
                                  <p:childTnLst>
                                    <p:animScale>
                                      <p:cBhvr>
                                        <p:cTn id="82" dur="100" fill="hold"/>
                                        <p:tgtEl>
                                          <p:spTgt spid="7"/>
                                        </p:tgtEl>
                                      </p:cBhvr>
                                      <p:by x="100000" y="80000"/>
                                    </p:animScale>
                                  </p:childTnLst>
                                </p:cTn>
                              </p:par>
                              <p:par>
                                <p:cTn id="83" presetID="0" presetClass="path" presetSubtype="0" decel="100000" fill="hold" grpId="8" nodeType="withEffect">
                                  <p:stCondLst>
                                    <p:cond delay="1520"/>
                                  </p:stCondLst>
                                  <p:childTnLst>
                                    <p:animMotion origin="layout" path="M 0.00065 0.05579 L 0.00065 0.03356 " pathEditMode="relative" rAng="0" ptsTypes="AA">
                                      <p:cBhvr>
                                        <p:cTn id="84" dur="250" fill="hold"/>
                                        <p:tgtEl>
                                          <p:spTgt spid="7"/>
                                        </p:tgtEl>
                                        <p:attrNameLst>
                                          <p:attrName>ppt_x</p:attrName>
                                          <p:attrName>ppt_y</p:attrName>
                                        </p:attrNameLst>
                                      </p:cBhvr>
                                      <p:rCtr x="0" y="-1111"/>
                                    </p:animMotion>
                                  </p:childTnLst>
                                </p:cTn>
                              </p:par>
                              <p:par>
                                <p:cTn id="85" presetID="2" presetClass="exit" presetSubtype="4" accel="100000" fill="hold" grpId="9" nodeType="withEffect">
                                  <p:stCondLst>
                                    <p:cond delay="1770"/>
                                  </p:stCondLst>
                                  <p:childTnLst>
                                    <p:anim calcmode="lin" valueType="num">
                                      <p:cBhvr additive="base">
                                        <p:cTn id="86" dur="320"/>
                                        <p:tgtEl>
                                          <p:spTgt spid="7"/>
                                        </p:tgtEl>
                                        <p:attrNameLst>
                                          <p:attrName>ppt_x</p:attrName>
                                        </p:attrNameLst>
                                      </p:cBhvr>
                                      <p:tavLst>
                                        <p:tav tm="0">
                                          <p:val>
                                            <p:strVal val="ppt_x"/>
                                          </p:val>
                                        </p:tav>
                                        <p:tav tm="100000">
                                          <p:val>
                                            <p:strVal val="ppt_x"/>
                                          </p:val>
                                        </p:tav>
                                      </p:tavLst>
                                    </p:anim>
                                    <p:anim calcmode="lin" valueType="num">
                                      <p:cBhvr additive="base">
                                        <p:cTn id="87" dur="320"/>
                                        <p:tgtEl>
                                          <p:spTgt spid="7"/>
                                        </p:tgtEl>
                                        <p:attrNameLst>
                                          <p:attrName>ppt_y</p:attrName>
                                        </p:attrNameLst>
                                      </p:cBhvr>
                                      <p:tavLst>
                                        <p:tav tm="0">
                                          <p:val>
                                            <p:strVal val="ppt_y"/>
                                          </p:val>
                                        </p:tav>
                                        <p:tav tm="100000">
                                          <p:val>
                                            <p:strVal val="1+ppt_h/2"/>
                                          </p:val>
                                        </p:tav>
                                      </p:tavLst>
                                    </p:anim>
                                    <p:set>
                                      <p:cBhvr>
                                        <p:cTn id="88" dur="1" fill="hold">
                                          <p:stCondLst>
                                            <p:cond delay="319"/>
                                          </p:stCondLst>
                                        </p:cTn>
                                        <p:tgtEl>
                                          <p:spTgt spid="7"/>
                                        </p:tgtEl>
                                        <p:attrNameLst>
                                          <p:attrName>style.visibility</p:attrName>
                                        </p:attrNameLst>
                                      </p:cBhvr>
                                      <p:to>
                                        <p:strVal val="hidden"/>
                                      </p:to>
                                    </p:set>
                                  </p:childTnLst>
                                </p:cTn>
                              </p:par>
                              <p:par>
                                <p:cTn id="89" presetID="1" presetClass="entr" presetSubtype="0" fill="hold" grpId="0" nodeType="withEffect">
                                  <p:stCondLst>
                                    <p:cond delay="110"/>
                                  </p:stCondLst>
                                  <p:childTnLst>
                                    <p:set>
                                      <p:cBhvr>
                                        <p:cTn id="90" dur="1" fill="hold">
                                          <p:stCondLst>
                                            <p:cond delay="0"/>
                                          </p:stCondLst>
                                        </p:cTn>
                                        <p:tgtEl>
                                          <p:spTgt spid="2"/>
                                        </p:tgtEl>
                                        <p:attrNameLst>
                                          <p:attrName>style.visibility</p:attrName>
                                        </p:attrNameLst>
                                      </p:cBhvr>
                                      <p:to>
                                        <p:strVal val="visible"/>
                                      </p:to>
                                    </p:set>
                                  </p:childTnLst>
                                </p:cTn>
                              </p:par>
                              <p:par>
                                <p:cTn id="91" presetID="6" presetClass="emph" presetSubtype="0" fill="hold" grpId="1" nodeType="withEffect">
                                  <p:stCondLst>
                                    <p:cond delay="110"/>
                                  </p:stCondLst>
                                  <p:childTnLst>
                                    <p:animScale>
                                      <p:cBhvr>
                                        <p:cTn id="92" dur="10" fill="hold"/>
                                        <p:tgtEl>
                                          <p:spTgt spid="2"/>
                                        </p:tgtEl>
                                      </p:cBhvr>
                                      <p:by x="50000" y="50000"/>
                                    </p:animScale>
                                  </p:childTnLst>
                                </p:cTn>
                              </p:par>
                              <p:par>
                                <p:cTn id="93" presetID="42" presetClass="path" presetSubtype="0" decel="100000" fill="hold" grpId="2" nodeType="withEffect">
                                  <p:stCondLst>
                                    <p:cond delay="110"/>
                                  </p:stCondLst>
                                  <p:childTnLst>
                                    <p:animMotion origin="layout" path="M -1.45833E-6 4.44444E-6 L 0.08659 -0.04931 " pathEditMode="relative" rAng="0" ptsTypes="AA">
                                      <p:cBhvr>
                                        <p:cTn id="94" dur="550" spd="-100000" fill="hold"/>
                                        <p:tgtEl>
                                          <p:spTgt spid="2"/>
                                        </p:tgtEl>
                                        <p:attrNameLst>
                                          <p:attrName>ppt_x</p:attrName>
                                          <p:attrName>ppt_y</p:attrName>
                                        </p:attrNameLst>
                                      </p:cBhvr>
                                      <p:rCtr x="4323" y="-2477"/>
                                    </p:animMotion>
                                  </p:childTnLst>
                                </p:cTn>
                              </p:par>
                              <p:par>
                                <p:cTn id="95" presetID="6" presetClass="emph" presetSubtype="0" decel="100000" fill="hold" grpId="3" nodeType="withEffect">
                                  <p:stCondLst>
                                    <p:cond delay="110"/>
                                  </p:stCondLst>
                                  <p:childTnLst>
                                    <p:animScale>
                                      <p:cBhvr>
                                        <p:cTn id="96" dur="550" fill="hold"/>
                                        <p:tgtEl>
                                          <p:spTgt spid="2"/>
                                        </p:tgtEl>
                                      </p:cBhvr>
                                      <p:by x="200000" y="200000"/>
                                    </p:animScale>
                                  </p:childTnLst>
                                </p:cTn>
                              </p:par>
                              <p:par>
                                <p:cTn id="97" presetID="42" presetClass="path" presetSubtype="0" accel="100000" fill="hold" grpId="4" nodeType="withEffect">
                                  <p:stCondLst>
                                    <p:cond delay="660"/>
                                  </p:stCondLst>
                                  <p:childTnLst>
                                    <p:animMotion origin="layout" path="M -1.45833E-6 4.44444E-6 L -1.45833E-6 0.07245 " pathEditMode="relative" rAng="0" ptsTypes="AA">
                                      <p:cBhvr>
                                        <p:cTn id="98" dur="400" fill="hold"/>
                                        <p:tgtEl>
                                          <p:spTgt spid="2"/>
                                        </p:tgtEl>
                                        <p:attrNameLst>
                                          <p:attrName>ppt_x</p:attrName>
                                          <p:attrName>ppt_y</p:attrName>
                                        </p:attrNameLst>
                                      </p:cBhvr>
                                      <p:rCtr x="0" y="3611"/>
                                    </p:animMotion>
                                  </p:childTnLst>
                                </p:cTn>
                              </p:par>
                              <p:par>
                                <p:cTn id="99" presetID="6" presetClass="emph" presetSubtype="0" autoRev="1" fill="hold" grpId="5" nodeType="withEffect">
                                  <p:stCondLst>
                                    <p:cond delay="960"/>
                                  </p:stCondLst>
                                  <p:childTnLst>
                                    <p:animScale>
                                      <p:cBhvr>
                                        <p:cTn id="100" dur="100" fill="hold"/>
                                        <p:tgtEl>
                                          <p:spTgt spid="2"/>
                                        </p:tgtEl>
                                      </p:cBhvr>
                                      <p:by x="100000" y="60000"/>
                                    </p:animScale>
                                  </p:childTnLst>
                                </p:cTn>
                              </p:par>
                              <p:par>
                                <p:cTn id="101" presetID="0" presetClass="path" presetSubtype="0" decel="100000" autoRev="1" fill="hold" grpId="6" nodeType="withEffect">
                                  <p:stCondLst>
                                    <p:cond delay="1060"/>
                                  </p:stCondLst>
                                  <p:childTnLst>
                                    <p:animMotion origin="layout" path="M -1.45833E-6 0.07245 L -1.45833E-6 0.01944 " pathEditMode="relative" rAng="0" ptsTypes="AA">
                                      <p:cBhvr>
                                        <p:cTn id="102" dur="250" fill="hold"/>
                                        <p:tgtEl>
                                          <p:spTgt spid="2"/>
                                        </p:tgtEl>
                                        <p:attrNameLst>
                                          <p:attrName>ppt_x</p:attrName>
                                          <p:attrName>ppt_y</p:attrName>
                                        </p:attrNameLst>
                                      </p:cBhvr>
                                      <p:rCtr x="0" y="-2662"/>
                                    </p:animMotion>
                                  </p:childTnLst>
                                </p:cTn>
                              </p:par>
                              <p:par>
                                <p:cTn id="103" presetID="6" presetClass="emph" presetSubtype="0" autoRev="1" fill="hold" grpId="7" nodeType="withEffect">
                                  <p:stCondLst>
                                    <p:cond delay="1460"/>
                                  </p:stCondLst>
                                  <p:childTnLst>
                                    <p:animScale>
                                      <p:cBhvr>
                                        <p:cTn id="104" dur="100" fill="hold"/>
                                        <p:tgtEl>
                                          <p:spTgt spid="2"/>
                                        </p:tgtEl>
                                      </p:cBhvr>
                                      <p:by x="100000" y="80000"/>
                                    </p:animScale>
                                  </p:childTnLst>
                                </p:cTn>
                              </p:par>
                              <p:par>
                                <p:cTn id="105" presetID="0" presetClass="path" presetSubtype="0" decel="100000" fill="hold" grpId="8" nodeType="withEffect">
                                  <p:stCondLst>
                                    <p:cond delay="1560"/>
                                  </p:stCondLst>
                                  <p:childTnLst>
                                    <p:animMotion origin="layout" path="M -1.45833E-6 0.07245 L -1.45833E-6 0.05023 " pathEditMode="relative" rAng="0" ptsTypes="AA">
                                      <p:cBhvr>
                                        <p:cTn id="106" dur="250" fill="hold"/>
                                        <p:tgtEl>
                                          <p:spTgt spid="2"/>
                                        </p:tgtEl>
                                        <p:attrNameLst>
                                          <p:attrName>ppt_x</p:attrName>
                                          <p:attrName>ppt_y</p:attrName>
                                        </p:attrNameLst>
                                      </p:cBhvr>
                                      <p:rCtr x="0" y="-1111"/>
                                    </p:animMotion>
                                  </p:childTnLst>
                                </p:cTn>
                              </p:par>
                              <p:par>
                                <p:cTn id="107" presetID="2" presetClass="exit" presetSubtype="4" accel="100000" fill="hold" grpId="9" nodeType="withEffect">
                                  <p:stCondLst>
                                    <p:cond delay="1810"/>
                                  </p:stCondLst>
                                  <p:childTnLst>
                                    <p:anim calcmode="lin" valueType="num">
                                      <p:cBhvr additive="base">
                                        <p:cTn id="108" dur="280"/>
                                        <p:tgtEl>
                                          <p:spTgt spid="2"/>
                                        </p:tgtEl>
                                        <p:attrNameLst>
                                          <p:attrName>ppt_x</p:attrName>
                                        </p:attrNameLst>
                                      </p:cBhvr>
                                      <p:tavLst>
                                        <p:tav tm="0">
                                          <p:val>
                                            <p:strVal val="ppt_x"/>
                                          </p:val>
                                        </p:tav>
                                        <p:tav tm="100000">
                                          <p:val>
                                            <p:strVal val="ppt_x"/>
                                          </p:val>
                                        </p:tav>
                                      </p:tavLst>
                                    </p:anim>
                                    <p:anim calcmode="lin" valueType="num">
                                      <p:cBhvr additive="base">
                                        <p:cTn id="109" dur="280"/>
                                        <p:tgtEl>
                                          <p:spTgt spid="2"/>
                                        </p:tgtEl>
                                        <p:attrNameLst>
                                          <p:attrName>ppt_y</p:attrName>
                                        </p:attrNameLst>
                                      </p:cBhvr>
                                      <p:tavLst>
                                        <p:tav tm="0">
                                          <p:val>
                                            <p:strVal val="ppt_y"/>
                                          </p:val>
                                        </p:tav>
                                        <p:tav tm="100000">
                                          <p:val>
                                            <p:strVal val="1+ppt_h/2"/>
                                          </p:val>
                                        </p:tav>
                                      </p:tavLst>
                                    </p:anim>
                                    <p:set>
                                      <p:cBhvr>
                                        <p:cTn id="110" dur="1" fill="hold">
                                          <p:stCondLst>
                                            <p:cond delay="279"/>
                                          </p:stCondLst>
                                        </p:cTn>
                                        <p:tgtEl>
                                          <p:spTgt spid="2"/>
                                        </p:tgtEl>
                                        <p:attrNameLst>
                                          <p:attrName>style.visibility</p:attrName>
                                        </p:attrNameLst>
                                      </p:cBhvr>
                                      <p:to>
                                        <p:strVal val="hidden"/>
                                      </p:to>
                                    </p:set>
                                  </p:childTnLst>
                                </p:cTn>
                              </p:par>
                              <p:par>
                                <p:cTn id="111" presetID="1" presetClass="entr" presetSubtype="0" fill="hold" grpId="0" nodeType="withEffect">
                                  <p:stCondLst>
                                    <p:cond delay="0"/>
                                  </p:stCondLst>
                                  <p:childTnLst>
                                    <p:set>
                                      <p:cBhvr>
                                        <p:cTn id="112" dur="1" fill="hold">
                                          <p:stCondLst>
                                            <p:cond delay="0"/>
                                          </p:stCondLst>
                                        </p:cTn>
                                        <p:tgtEl>
                                          <p:spTgt spid="8"/>
                                        </p:tgtEl>
                                        <p:attrNameLst>
                                          <p:attrName>style.visibility</p:attrName>
                                        </p:attrNameLst>
                                      </p:cBhvr>
                                      <p:to>
                                        <p:strVal val="visible"/>
                                      </p:to>
                                    </p:set>
                                  </p:childTnLst>
                                </p:cTn>
                              </p:par>
                              <p:par>
                                <p:cTn id="113" presetID="6" presetClass="emph" presetSubtype="0" fill="hold" grpId="1" nodeType="withEffect">
                                  <p:stCondLst>
                                    <p:cond delay="0"/>
                                  </p:stCondLst>
                                  <p:childTnLst>
                                    <p:animScale>
                                      <p:cBhvr>
                                        <p:cTn id="114" dur="10" fill="hold"/>
                                        <p:tgtEl>
                                          <p:spTgt spid="8"/>
                                        </p:tgtEl>
                                      </p:cBhvr>
                                      <p:by x="50000" y="50000"/>
                                    </p:animScale>
                                  </p:childTnLst>
                                </p:cTn>
                              </p:par>
                              <p:par>
                                <p:cTn id="115" presetID="42" presetClass="path" presetSubtype="0" decel="100000" fill="hold" grpId="2" nodeType="withEffect">
                                  <p:stCondLst>
                                    <p:cond delay="0"/>
                                  </p:stCondLst>
                                  <p:childTnLst>
                                    <p:animMotion origin="layout" path="M 2.08333E-7 3.7037E-6 L 0.02513 -0.12755 " pathEditMode="relative" rAng="0" ptsTypes="AA">
                                      <p:cBhvr>
                                        <p:cTn id="116" dur="500" spd="-100000" fill="hold"/>
                                        <p:tgtEl>
                                          <p:spTgt spid="8"/>
                                        </p:tgtEl>
                                        <p:attrNameLst>
                                          <p:attrName>ppt_x</p:attrName>
                                          <p:attrName>ppt_y</p:attrName>
                                        </p:attrNameLst>
                                      </p:cBhvr>
                                      <p:rCtr x="1250" y="-6389"/>
                                    </p:animMotion>
                                  </p:childTnLst>
                                </p:cTn>
                              </p:par>
                              <p:par>
                                <p:cTn id="117" presetID="6" presetClass="emph" presetSubtype="0" decel="100000" fill="hold" grpId="3" nodeType="withEffect">
                                  <p:stCondLst>
                                    <p:cond delay="0"/>
                                  </p:stCondLst>
                                  <p:childTnLst>
                                    <p:animScale>
                                      <p:cBhvr>
                                        <p:cTn id="118" dur="500" fill="hold"/>
                                        <p:tgtEl>
                                          <p:spTgt spid="8"/>
                                        </p:tgtEl>
                                      </p:cBhvr>
                                      <p:by x="200000" y="200000"/>
                                    </p:animScale>
                                  </p:childTnLst>
                                </p:cTn>
                              </p:par>
                              <p:par>
                                <p:cTn id="119" presetID="42" presetClass="path" presetSubtype="0" accel="100000" fill="hold" grpId="4" nodeType="withEffect">
                                  <p:stCondLst>
                                    <p:cond delay="500"/>
                                  </p:stCondLst>
                                  <p:childTnLst>
                                    <p:animMotion origin="layout" path="M 2.08333E-7 3.7037E-6 L 2.08333E-7 0.08588 " pathEditMode="relative" rAng="0" ptsTypes="AA">
                                      <p:cBhvr>
                                        <p:cTn id="120" dur="500" fill="hold"/>
                                        <p:tgtEl>
                                          <p:spTgt spid="8"/>
                                        </p:tgtEl>
                                        <p:attrNameLst>
                                          <p:attrName>ppt_x</p:attrName>
                                          <p:attrName>ppt_y</p:attrName>
                                        </p:attrNameLst>
                                      </p:cBhvr>
                                      <p:rCtr x="0" y="4282"/>
                                    </p:animMotion>
                                  </p:childTnLst>
                                </p:cTn>
                              </p:par>
                              <p:par>
                                <p:cTn id="121" presetID="6" presetClass="emph" presetSubtype="0" autoRev="1" fill="hold" grpId="5" nodeType="withEffect">
                                  <p:stCondLst>
                                    <p:cond delay="900"/>
                                  </p:stCondLst>
                                  <p:childTnLst>
                                    <p:animScale>
                                      <p:cBhvr>
                                        <p:cTn id="122" dur="100" fill="hold"/>
                                        <p:tgtEl>
                                          <p:spTgt spid="8"/>
                                        </p:tgtEl>
                                      </p:cBhvr>
                                      <p:by x="100000" y="60000"/>
                                    </p:animScale>
                                  </p:childTnLst>
                                </p:cTn>
                              </p:par>
                              <p:par>
                                <p:cTn id="123" presetID="0" presetClass="path" presetSubtype="0" decel="100000" autoRev="1" fill="hold" grpId="6" nodeType="withEffect">
                                  <p:stCondLst>
                                    <p:cond delay="1000"/>
                                  </p:stCondLst>
                                  <p:childTnLst>
                                    <p:animMotion origin="layout" path="M 2.08333E-7 0.08588 L 2.08333E-7 0.01574 " pathEditMode="relative" rAng="0" ptsTypes="AA">
                                      <p:cBhvr>
                                        <p:cTn id="124" dur="250" fill="hold"/>
                                        <p:tgtEl>
                                          <p:spTgt spid="8"/>
                                        </p:tgtEl>
                                        <p:attrNameLst>
                                          <p:attrName>ppt_x</p:attrName>
                                          <p:attrName>ppt_y</p:attrName>
                                        </p:attrNameLst>
                                      </p:cBhvr>
                                      <p:rCtr x="0" y="-3519"/>
                                    </p:animMotion>
                                  </p:childTnLst>
                                </p:cTn>
                              </p:par>
                              <p:par>
                                <p:cTn id="125" presetID="6" presetClass="emph" presetSubtype="0" autoRev="1" fill="hold" grpId="7" nodeType="withEffect">
                                  <p:stCondLst>
                                    <p:cond delay="1400"/>
                                  </p:stCondLst>
                                  <p:childTnLst>
                                    <p:animScale>
                                      <p:cBhvr>
                                        <p:cTn id="126" dur="100" fill="hold"/>
                                        <p:tgtEl>
                                          <p:spTgt spid="8"/>
                                        </p:tgtEl>
                                      </p:cBhvr>
                                      <p:by x="100000" y="80000"/>
                                    </p:animScale>
                                  </p:childTnLst>
                                </p:cTn>
                              </p:par>
                              <p:par>
                                <p:cTn id="127" presetID="0" presetClass="path" presetSubtype="0" decel="100000" fill="hold" grpId="8" nodeType="withEffect">
                                  <p:stCondLst>
                                    <p:cond delay="1500"/>
                                  </p:stCondLst>
                                  <p:childTnLst>
                                    <p:animMotion origin="layout" path="M 2.08333E-7 0.08588 L 2.08333E-7 0.05717 " pathEditMode="relative" rAng="0" ptsTypes="AA">
                                      <p:cBhvr>
                                        <p:cTn id="128" dur="250" fill="hold"/>
                                        <p:tgtEl>
                                          <p:spTgt spid="8"/>
                                        </p:tgtEl>
                                        <p:attrNameLst>
                                          <p:attrName>ppt_x</p:attrName>
                                          <p:attrName>ppt_y</p:attrName>
                                        </p:attrNameLst>
                                      </p:cBhvr>
                                      <p:rCtr x="0" y="-1435"/>
                                    </p:animMotion>
                                  </p:childTnLst>
                                </p:cTn>
                              </p:par>
                              <p:par>
                                <p:cTn id="129" presetID="2" presetClass="exit" presetSubtype="4" accel="100000" fill="hold" grpId="9" nodeType="withEffect">
                                  <p:stCondLst>
                                    <p:cond delay="1750"/>
                                  </p:stCondLst>
                                  <p:childTnLst>
                                    <p:anim calcmode="lin" valueType="num">
                                      <p:cBhvr additive="base">
                                        <p:cTn id="130" dur="300"/>
                                        <p:tgtEl>
                                          <p:spTgt spid="8"/>
                                        </p:tgtEl>
                                        <p:attrNameLst>
                                          <p:attrName>ppt_x</p:attrName>
                                        </p:attrNameLst>
                                      </p:cBhvr>
                                      <p:tavLst>
                                        <p:tav tm="0">
                                          <p:val>
                                            <p:strVal val="ppt_x"/>
                                          </p:val>
                                        </p:tav>
                                        <p:tav tm="100000">
                                          <p:val>
                                            <p:strVal val="ppt_x"/>
                                          </p:val>
                                        </p:tav>
                                      </p:tavLst>
                                    </p:anim>
                                    <p:anim calcmode="lin" valueType="num">
                                      <p:cBhvr additive="base">
                                        <p:cTn id="131" dur="300"/>
                                        <p:tgtEl>
                                          <p:spTgt spid="8"/>
                                        </p:tgtEl>
                                        <p:attrNameLst>
                                          <p:attrName>ppt_y</p:attrName>
                                        </p:attrNameLst>
                                      </p:cBhvr>
                                      <p:tavLst>
                                        <p:tav tm="0">
                                          <p:val>
                                            <p:strVal val="ppt_y"/>
                                          </p:val>
                                        </p:tav>
                                        <p:tav tm="100000">
                                          <p:val>
                                            <p:strVal val="1+ppt_h/2"/>
                                          </p:val>
                                        </p:tav>
                                      </p:tavLst>
                                    </p:anim>
                                    <p:set>
                                      <p:cBhvr>
                                        <p:cTn id="132" dur="1" fill="hold">
                                          <p:stCondLst>
                                            <p:cond delay="299"/>
                                          </p:stCondLst>
                                        </p:cTn>
                                        <p:tgtEl>
                                          <p:spTgt spid="8"/>
                                        </p:tgtEl>
                                        <p:attrNameLst>
                                          <p:attrName>style.visibility</p:attrName>
                                        </p:attrNameLst>
                                      </p:cBhvr>
                                      <p:to>
                                        <p:strVal val="hidden"/>
                                      </p:to>
                                    </p:set>
                                  </p:childTnLst>
                                </p:cTn>
                              </p:par>
                              <p:par>
                                <p:cTn id="133" presetID="1" presetClass="entr" presetSubtype="0" fill="hold" grpId="0" nodeType="withEffect">
                                  <p:stCondLst>
                                    <p:cond delay="100"/>
                                  </p:stCondLst>
                                  <p:childTnLst>
                                    <p:set>
                                      <p:cBhvr>
                                        <p:cTn id="134" dur="1" fill="hold">
                                          <p:stCondLst>
                                            <p:cond delay="0"/>
                                          </p:stCondLst>
                                        </p:cTn>
                                        <p:tgtEl>
                                          <p:spTgt spid="9"/>
                                        </p:tgtEl>
                                        <p:attrNameLst>
                                          <p:attrName>style.visibility</p:attrName>
                                        </p:attrNameLst>
                                      </p:cBhvr>
                                      <p:to>
                                        <p:strVal val="visible"/>
                                      </p:to>
                                    </p:set>
                                  </p:childTnLst>
                                </p:cTn>
                              </p:par>
                              <p:par>
                                <p:cTn id="135" presetID="6" presetClass="emph" presetSubtype="0" fill="hold" grpId="1" nodeType="withEffect">
                                  <p:stCondLst>
                                    <p:cond delay="100"/>
                                  </p:stCondLst>
                                  <p:childTnLst>
                                    <p:animScale>
                                      <p:cBhvr>
                                        <p:cTn id="136" dur="10" fill="hold"/>
                                        <p:tgtEl>
                                          <p:spTgt spid="9"/>
                                        </p:tgtEl>
                                      </p:cBhvr>
                                      <p:by x="50000" y="50000"/>
                                    </p:animScale>
                                  </p:childTnLst>
                                </p:cTn>
                              </p:par>
                              <p:par>
                                <p:cTn id="137" presetID="42" presetClass="path" presetSubtype="0" decel="100000" fill="hold" grpId="2" nodeType="withEffect">
                                  <p:stCondLst>
                                    <p:cond delay="100"/>
                                  </p:stCondLst>
                                  <p:childTnLst>
                                    <p:animMotion origin="layout" path="M 2.70833E-6 4.81481E-6 L -0.00456 -0.05394 " pathEditMode="relative" rAng="0" ptsTypes="AA">
                                      <p:cBhvr>
                                        <p:cTn id="138" dur="400" spd="-100000" fill="hold"/>
                                        <p:tgtEl>
                                          <p:spTgt spid="9"/>
                                        </p:tgtEl>
                                        <p:attrNameLst>
                                          <p:attrName>ppt_x</p:attrName>
                                          <p:attrName>ppt_y</p:attrName>
                                        </p:attrNameLst>
                                      </p:cBhvr>
                                      <p:rCtr x="-234" y="-2708"/>
                                    </p:animMotion>
                                  </p:childTnLst>
                                </p:cTn>
                              </p:par>
                              <p:par>
                                <p:cTn id="139" presetID="6" presetClass="emph" presetSubtype="0" decel="100000" fill="hold" grpId="3" nodeType="withEffect">
                                  <p:stCondLst>
                                    <p:cond delay="100"/>
                                  </p:stCondLst>
                                  <p:childTnLst>
                                    <p:animScale>
                                      <p:cBhvr>
                                        <p:cTn id="140" dur="400" fill="hold"/>
                                        <p:tgtEl>
                                          <p:spTgt spid="9"/>
                                        </p:tgtEl>
                                      </p:cBhvr>
                                      <p:by x="200000" y="200000"/>
                                    </p:animScale>
                                  </p:childTnLst>
                                </p:cTn>
                              </p:par>
                              <p:par>
                                <p:cTn id="141" presetID="42" presetClass="path" presetSubtype="0" accel="100000" fill="hold" grpId="4" nodeType="withEffect">
                                  <p:stCondLst>
                                    <p:cond delay="500"/>
                                  </p:stCondLst>
                                  <p:childTnLst>
                                    <p:animMotion origin="layout" path="M 2.70833E-6 4.81481E-6 L 2.70833E-6 0.0831 " pathEditMode="relative" rAng="0" ptsTypes="AA">
                                      <p:cBhvr>
                                        <p:cTn id="142" dur="500" fill="hold"/>
                                        <p:tgtEl>
                                          <p:spTgt spid="9"/>
                                        </p:tgtEl>
                                        <p:attrNameLst>
                                          <p:attrName>ppt_x</p:attrName>
                                          <p:attrName>ppt_y</p:attrName>
                                        </p:attrNameLst>
                                      </p:cBhvr>
                                      <p:rCtr x="0" y="4144"/>
                                    </p:animMotion>
                                  </p:childTnLst>
                                </p:cTn>
                              </p:par>
                              <p:par>
                                <p:cTn id="143" presetID="6" presetClass="emph" presetSubtype="0" autoRev="1" fill="hold" grpId="5" nodeType="withEffect">
                                  <p:stCondLst>
                                    <p:cond delay="900"/>
                                  </p:stCondLst>
                                  <p:childTnLst>
                                    <p:animScale>
                                      <p:cBhvr>
                                        <p:cTn id="144" dur="100" fill="hold"/>
                                        <p:tgtEl>
                                          <p:spTgt spid="9"/>
                                        </p:tgtEl>
                                      </p:cBhvr>
                                      <p:by x="100000" y="60000"/>
                                    </p:animScale>
                                  </p:childTnLst>
                                </p:cTn>
                              </p:par>
                              <p:par>
                                <p:cTn id="145" presetID="0" presetClass="path" presetSubtype="0" decel="100000" autoRev="1" fill="hold" grpId="6" nodeType="withEffect">
                                  <p:stCondLst>
                                    <p:cond delay="1000"/>
                                  </p:stCondLst>
                                  <p:childTnLst>
                                    <p:animMotion origin="layout" path="M 2.70833E-6 0.0831 L 2.70833E-6 0.02476 " pathEditMode="relative" rAng="0" ptsTypes="AA">
                                      <p:cBhvr>
                                        <p:cTn id="146" dur="250" fill="hold"/>
                                        <p:tgtEl>
                                          <p:spTgt spid="9"/>
                                        </p:tgtEl>
                                        <p:attrNameLst>
                                          <p:attrName>ppt_x</p:attrName>
                                          <p:attrName>ppt_y</p:attrName>
                                        </p:attrNameLst>
                                      </p:cBhvr>
                                      <p:rCtr x="0" y="-2917"/>
                                    </p:animMotion>
                                  </p:childTnLst>
                                </p:cTn>
                              </p:par>
                              <p:par>
                                <p:cTn id="147" presetID="6" presetClass="emph" presetSubtype="0" autoRev="1" fill="hold" grpId="7" nodeType="withEffect">
                                  <p:stCondLst>
                                    <p:cond delay="1400"/>
                                  </p:stCondLst>
                                  <p:childTnLst>
                                    <p:animScale>
                                      <p:cBhvr>
                                        <p:cTn id="148" dur="100" fill="hold"/>
                                        <p:tgtEl>
                                          <p:spTgt spid="9"/>
                                        </p:tgtEl>
                                      </p:cBhvr>
                                      <p:by x="100000" y="80000"/>
                                    </p:animScale>
                                  </p:childTnLst>
                                </p:cTn>
                              </p:par>
                              <p:par>
                                <p:cTn id="149" presetID="0" presetClass="path" presetSubtype="0" decel="100000" fill="hold" grpId="8" nodeType="withEffect">
                                  <p:stCondLst>
                                    <p:cond delay="1500"/>
                                  </p:stCondLst>
                                  <p:childTnLst>
                                    <p:animMotion origin="layout" path="M 2.70833E-6 0.0831 L 2.70833E-6 0.05092 " pathEditMode="relative" rAng="0" ptsTypes="AA">
                                      <p:cBhvr>
                                        <p:cTn id="150" dur="250" fill="hold"/>
                                        <p:tgtEl>
                                          <p:spTgt spid="9"/>
                                        </p:tgtEl>
                                        <p:attrNameLst>
                                          <p:attrName>ppt_x</p:attrName>
                                          <p:attrName>ppt_y</p:attrName>
                                        </p:attrNameLst>
                                      </p:cBhvr>
                                      <p:rCtr x="0" y="-1620"/>
                                    </p:animMotion>
                                  </p:childTnLst>
                                </p:cTn>
                              </p:par>
                              <p:par>
                                <p:cTn id="151" presetID="2" presetClass="exit" presetSubtype="4" accel="100000" fill="hold" grpId="9" nodeType="withEffect">
                                  <p:stCondLst>
                                    <p:cond delay="1750"/>
                                  </p:stCondLst>
                                  <p:childTnLst>
                                    <p:anim calcmode="lin" valueType="num">
                                      <p:cBhvr additive="base">
                                        <p:cTn id="152" dur="400"/>
                                        <p:tgtEl>
                                          <p:spTgt spid="9"/>
                                        </p:tgtEl>
                                        <p:attrNameLst>
                                          <p:attrName>ppt_x</p:attrName>
                                        </p:attrNameLst>
                                      </p:cBhvr>
                                      <p:tavLst>
                                        <p:tav tm="0">
                                          <p:val>
                                            <p:strVal val="ppt_x"/>
                                          </p:val>
                                        </p:tav>
                                        <p:tav tm="100000">
                                          <p:val>
                                            <p:strVal val="ppt_x"/>
                                          </p:val>
                                        </p:tav>
                                      </p:tavLst>
                                    </p:anim>
                                    <p:anim calcmode="lin" valueType="num">
                                      <p:cBhvr additive="base">
                                        <p:cTn id="153" dur="400"/>
                                        <p:tgtEl>
                                          <p:spTgt spid="9"/>
                                        </p:tgtEl>
                                        <p:attrNameLst>
                                          <p:attrName>ppt_y</p:attrName>
                                        </p:attrNameLst>
                                      </p:cBhvr>
                                      <p:tavLst>
                                        <p:tav tm="0">
                                          <p:val>
                                            <p:strVal val="ppt_y"/>
                                          </p:val>
                                        </p:tav>
                                        <p:tav tm="100000">
                                          <p:val>
                                            <p:strVal val="1+ppt_h/2"/>
                                          </p:val>
                                        </p:tav>
                                      </p:tavLst>
                                    </p:anim>
                                    <p:set>
                                      <p:cBhvr>
                                        <p:cTn id="154" dur="1" fill="hold">
                                          <p:stCondLst>
                                            <p:cond delay="399"/>
                                          </p:stCondLst>
                                        </p:cTn>
                                        <p:tgtEl>
                                          <p:spTgt spid="9"/>
                                        </p:tgtEl>
                                        <p:attrNameLst>
                                          <p:attrName>style.visibility</p:attrName>
                                        </p:attrNameLst>
                                      </p:cBhvr>
                                      <p:to>
                                        <p:strVal val="hidden"/>
                                      </p:to>
                                    </p:set>
                                  </p:childTnLst>
                                </p:cTn>
                              </p:par>
                              <p:par>
                                <p:cTn id="155" presetID="1" presetClass="entr" presetSubtype="0" fill="hold" grpId="0" nodeType="withEffect">
                                  <p:stCondLst>
                                    <p:cond delay="0"/>
                                  </p:stCondLst>
                                  <p:childTnLst>
                                    <p:set>
                                      <p:cBhvr>
                                        <p:cTn id="156" dur="1" fill="hold">
                                          <p:stCondLst>
                                            <p:cond delay="0"/>
                                          </p:stCondLst>
                                        </p:cTn>
                                        <p:tgtEl>
                                          <p:spTgt spid="4"/>
                                        </p:tgtEl>
                                        <p:attrNameLst>
                                          <p:attrName>style.visibility</p:attrName>
                                        </p:attrNameLst>
                                      </p:cBhvr>
                                      <p:to>
                                        <p:strVal val="visible"/>
                                      </p:to>
                                    </p:set>
                                  </p:childTnLst>
                                </p:cTn>
                              </p:par>
                              <p:par>
                                <p:cTn id="157" presetID="6" presetClass="emph" presetSubtype="0" fill="hold" grpId="1" nodeType="withEffect">
                                  <p:stCondLst>
                                    <p:cond delay="0"/>
                                  </p:stCondLst>
                                  <p:childTnLst>
                                    <p:animScale>
                                      <p:cBhvr>
                                        <p:cTn id="158" dur="10" fill="hold"/>
                                        <p:tgtEl>
                                          <p:spTgt spid="4"/>
                                        </p:tgtEl>
                                      </p:cBhvr>
                                      <p:by x="50000" y="50000"/>
                                    </p:animScale>
                                  </p:childTnLst>
                                </p:cTn>
                              </p:par>
                              <p:par>
                                <p:cTn id="159" presetID="42" presetClass="path" presetSubtype="0" decel="100000" fill="hold" grpId="2" nodeType="withEffect">
                                  <p:stCondLst>
                                    <p:cond delay="0"/>
                                  </p:stCondLst>
                                  <p:childTnLst>
                                    <p:animMotion origin="layout" path="M 1.875E-6 -1.48148E-6 L -0.11758 0.05602 " pathEditMode="relative" rAng="0" ptsTypes="AA">
                                      <p:cBhvr>
                                        <p:cTn id="160" dur="550" spd="-100000" fill="hold"/>
                                        <p:tgtEl>
                                          <p:spTgt spid="4"/>
                                        </p:tgtEl>
                                        <p:attrNameLst>
                                          <p:attrName>ppt_x</p:attrName>
                                          <p:attrName>ppt_y</p:attrName>
                                        </p:attrNameLst>
                                      </p:cBhvr>
                                      <p:rCtr x="-5885" y="2801"/>
                                    </p:animMotion>
                                  </p:childTnLst>
                                </p:cTn>
                              </p:par>
                              <p:par>
                                <p:cTn id="161" presetID="6" presetClass="emph" presetSubtype="0" decel="100000" fill="hold" grpId="3" nodeType="withEffect">
                                  <p:stCondLst>
                                    <p:cond delay="0"/>
                                  </p:stCondLst>
                                  <p:childTnLst>
                                    <p:animScale>
                                      <p:cBhvr>
                                        <p:cTn id="162" dur="550" fill="hold"/>
                                        <p:tgtEl>
                                          <p:spTgt spid="4"/>
                                        </p:tgtEl>
                                      </p:cBhvr>
                                      <p:by x="200000" y="200000"/>
                                    </p:animScale>
                                  </p:childTnLst>
                                </p:cTn>
                              </p:par>
                              <p:par>
                                <p:cTn id="163" presetID="42" presetClass="path" presetSubtype="0" accel="100000" fill="hold" grpId="4" nodeType="withEffect">
                                  <p:stCondLst>
                                    <p:cond delay="550"/>
                                  </p:stCondLst>
                                  <p:childTnLst>
                                    <p:animMotion origin="layout" path="M -3.54167E-6 1.48148E-6 L -3.54167E-6 0.13773 " pathEditMode="relative" rAng="0" ptsTypes="AA">
                                      <p:cBhvr>
                                        <p:cTn id="164" dur="500" fill="hold"/>
                                        <p:tgtEl>
                                          <p:spTgt spid="4"/>
                                        </p:tgtEl>
                                        <p:attrNameLst>
                                          <p:attrName>ppt_x</p:attrName>
                                          <p:attrName>ppt_y</p:attrName>
                                        </p:attrNameLst>
                                      </p:cBhvr>
                                      <p:rCtr x="0" y="6875"/>
                                    </p:animMotion>
                                  </p:childTnLst>
                                </p:cTn>
                              </p:par>
                              <p:par>
                                <p:cTn id="165" presetID="6" presetClass="emph" presetSubtype="0" autoRev="1" fill="hold" grpId="5" nodeType="withEffect">
                                  <p:stCondLst>
                                    <p:cond delay="950"/>
                                  </p:stCondLst>
                                  <p:childTnLst>
                                    <p:animScale>
                                      <p:cBhvr>
                                        <p:cTn id="166" dur="100" fill="hold"/>
                                        <p:tgtEl>
                                          <p:spTgt spid="4"/>
                                        </p:tgtEl>
                                      </p:cBhvr>
                                      <p:by x="100000" y="60000"/>
                                    </p:animScale>
                                  </p:childTnLst>
                                </p:cTn>
                              </p:par>
                              <p:par>
                                <p:cTn id="167" presetID="0" presetClass="path" presetSubtype="0" decel="100000" autoRev="1" fill="hold" grpId="6" nodeType="withEffect">
                                  <p:stCondLst>
                                    <p:cond delay="1050"/>
                                  </p:stCondLst>
                                  <p:childTnLst>
                                    <p:animMotion origin="layout" path="M 0.000002 0.141063 L 0.000002 0.045463 " pathEditMode="relative" rAng="0" ptsTypes="AA">
                                      <p:cBhvr>
                                        <p:cTn id="168" dur="250" fill="hold"/>
                                        <p:tgtEl>
                                          <p:spTgt spid="4"/>
                                        </p:tgtEl>
                                        <p:attrNameLst>
                                          <p:attrName>ppt_x</p:attrName>
                                          <p:attrName>ppt_y</p:attrName>
                                        </p:attrNameLst>
                                      </p:cBhvr>
                                      <p:rCtr x="0" y="-47"/>
                                    </p:animMotion>
                                  </p:childTnLst>
                                </p:cTn>
                              </p:par>
                              <p:par>
                                <p:cTn id="169" presetID="6" presetClass="emph" presetSubtype="0" autoRev="1" fill="hold" grpId="7" nodeType="withEffect">
                                  <p:stCondLst>
                                    <p:cond delay="1450"/>
                                  </p:stCondLst>
                                  <p:childTnLst>
                                    <p:animScale>
                                      <p:cBhvr>
                                        <p:cTn id="170" dur="100" fill="hold"/>
                                        <p:tgtEl>
                                          <p:spTgt spid="4"/>
                                        </p:tgtEl>
                                      </p:cBhvr>
                                      <p:by x="100000" y="80000"/>
                                    </p:animScale>
                                  </p:childTnLst>
                                </p:cTn>
                              </p:par>
                              <p:par>
                                <p:cTn id="171" presetID="0" presetClass="path" presetSubtype="0" decel="100000" fill="hold" grpId="8" nodeType="withEffect">
                                  <p:stCondLst>
                                    <p:cond delay="1550"/>
                                  </p:stCondLst>
                                  <p:childTnLst>
                                    <p:animMotion origin="layout" path="M 1.875E-6 0.13773 L 1.875E-6 0.08218 " pathEditMode="relative" rAng="0" ptsTypes="AA">
                                      <p:cBhvr>
                                        <p:cTn id="172" dur="250" fill="hold"/>
                                        <p:tgtEl>
                                          <p:spTgt spid="4"/>
                                        </p:tgtEl>
                                        <p:attrNameLst>
                                          <p:attrName>ppt_x</p:attrName>
                                          <p:attrName>ppt_y</p:attrName>
                                        </p:attrNameLst>
                                      </p:cBhvr>
                                      <p:rCtr x="0" y="-2778"/>
                                    </p:animMotion>
                                  </p:childTnLst>
                                </p:cTn>
                              </p:par>
                              <p:par>
                                <p:cTn id="173" presetID="2" presetClass="exit" presetSubtype="4" accel="100000" fill="hold" grpId="9" nodeType="withEffect">
                                  <p:stCondLst>
                                    <p:cond delay="1800"/>
                                  </p:stCondLst>
                                  <p:childTnLst>
                                    <p:anim calcmode="lin" valueType="num">
                                      <p:cBhvr additive="base">
                                        <p:cTn id="174" dur="350"/>
                                        <p:tgtEl>
                                          <p:spTgt spid="4"/>
                                        </p:tgtEl>
                                        <p:attrNameLst>
                                          <p:attrName>ppt_x</p:attrName>
                                        </p:attrNameLst>
                                      </p:cBhvr>
                                      <p:tavLst>
                                        <p:tav tm="0">
                                          <p:val>
                                            <p:strVal val="ppt_x"/>
                                          </p:val>
                                        </p:tav>
                                        <p:tav tm="100000">
                                          <p:val>
                                            <p:strVal val="ppt_x"/>
                                          </p:val>
                                        </p:tav>
                                      </p:tavLst>
                                    </p:anim>
                                    <p:anim calcmode="lin" valueType="num">
                                      <p:cBhvr additive="base">
                                        <p:cTn id="175" dur="350"/>
                                        <p:tgtEl>
                                          <p:spTgt spid="4"/>
                                        </p:tgtEl>
                                        <p:attrNameLst>
                                          <p:attrName>ppt_y</p:attrName>
                                        </p:attrNameLst>
                                      </p:cBhvr>
                                      <p:tavLst>
                                        <p:tav tm="0">
                                          <p:val>
                                            <p:strVal val="ppt_y"/>
                                          </p:val>
                                        </p:tav>
                                        <p:tav tm="100000">
                                          <p:val>
                                            <p:strVal val="1+ppt_h/2"/>
                                          </p:val>
                                        </p:tav>
                                      </p:tavLst>
                                    </p:anim>
                                    <p:set>
                                      <p:cBhvr>
                                        <p:cTn id="176" dur="1" fill="hold">
                                          <p:stCondLst>
                                            <p:cond delay="349"/>
                                          </p:stCondLst>
                                        </p:cTn>
                                        <p:tgtEl>
                                          <p:spTgt spid="4"/>
                                        </p:tgtEl>
                                        <p:attrNameLst>
                                          <p:attrName>style.visibility</p:attrName>
                                        </p:attrNameLst>
                                      </p:cBhvr>
                                      <p:to>
                                        <p:strVal val="hidden"/>
                                      </p:to>
                                    </p:set>
                                  </p:childTnLst>
                                </p:cTn>
                              </p:par>
                              <p:par>
                                <p:cTn id="177" presetID="10" presetClass="entr" presetSubtype="0" fill="hold" grpId="0" nodeType="withEffect">
                                  <p:stCondLst>
                                    <p:cond delay="100"/>
                                  </p:stCondLst>
                                  <p:childTnLst>
                                    <p:set>
                                      <p:cBhvr>
                                        <p:cTn id="178" dur="1" fill="hold">
                                          <p:stCondLst>
                                            <p:cond delay="0"/>
                                          </p:stCondLst>
                                        </p:cTn>
                                        <p:tgtEl>
                                          <p:spTgt spid="10"/>
                                        </p:tgtEl>
                                        <p:attrNameLst>
                                          <p:attrName>style.visibility</p:attrName>
                                        </p:attrNameLst>
                                      </p:cBhvr>
                                      <p:to>
                                        <p:strVal val="visible"/>
                                      </p:to>
                                    </p:set>
                                    <p:animEffect transition="in" filter="fade">
                                      <p:cBhvr>
                                        <p:cTn id="179" dur="700"/>
                                        <p:tgtEl>
                                          <p:spTgt spid="10"/>
                                        </p:tgtEl>
                                      </p:cBhvr>
                                    </p:animEffect>
                                  </p:childTnLst>
                                </p:cTn>
                              </p:par>
                              <p:par>
                                <p:cTn id="180" presetID="2" presetClass="exit" presetSubtype="1" accel="100000" fill="hold" grpId="1" nodeType="withEffect">
                                  <p:stCondLst>
                                    <p:cond delay="1600"/>
                                  </p:stCondLst>
                                  <p:childTnLst>
                                    <p:anim calcmode="lin" valueType="num">
                                      <p:cBhvr additive="base">
                                        <p:cTn id="181" dur="750"/>
                                        <p:tgtEl>
                                          <p:spTgt spid="10"/>
                                        </p:tgtEl>
                                        <p:attrNameLst>
                                          <p:attrName>ppt_x</p:attrName>
                                        </p:attrNameLst>
                                      </p:cBhvr>
                                      <p:tavLst>
                                        <p:tav tm="0">
                                          <p:val>
                                            <p:strVal val="ppt_x"/>
                                          </p:val>
                                        </p:tav>
                                        <p:tav tm="100000">
                                          <p:val>
                                            <p:strVal val="ppt_x"/>
                                          </p:val>
                                        </p:tav>
                                      </p:tavLst>
                                    </p:anim>
                                    <p:anim calcmode="lin" valueType="num">
                                      <p:cBhvr additive="base">
                                        <p:cTn id="182" dur="750"/>
                                        <p:tgtEl>
                                          <p:spTgt spid="10"/>
                                        </p:tgtEl>
                                        <p:attrNameLst>
                                          <p:attrName>ppt_y</p:attrName>
                                        </p:attrNameLst>
                                      </p:cBhvr>
                                      <p:tavLst>
                                        <p:tav tm="0">
                                          <p:val>
                                            <p:strVal val="ppt_y"/>
                                          </p:val>
                                        </p:tav>
                                        <p:tav tm="100000">
                                          <p:val>
                                            <p:strVal val="0-ppt_h/2"/>
                                          </p:val>
                                        </p:tav>
                                      </p:tavLst>
                                    </p:anim>
                                    <p:set>
                                      <p:cBhvr>
                                        <p:cTn id="183" dur="1" fill="hold">
                                          <p:stCondLst>
                                            <p:cond delay="749"/>
                                          </p:stCondLst>
                                        </p:cTn>
                                        <p:tgtEl>
                                          <p:spTgt spid="10"/>
                                        </p:tgtEl>
                                        <p:attrNameLst>
                                          <p:attrName>style.visibility</p:attrName>
                                        </p:attrNameLst>
                                      </p:cBhvr>
                                      <p:to>
                                        <p:strVal val="hidden"/>
                                      </p:to>
                                    </p:set>
                                  </p:childTnLst>
                                </p:cTn>
                              </p:par>
                              <p:par>
                                <p:cTn id="184" presetID="1" presetClass="entr" presetSubtype="0" fill="hold" grpId="0" nodeType="withEffect">
                                  <p:stCondLst>
                                    <p:cond delay="99"/>
                                  </p:stCondLst>
                                  <p:childTnLst>
                                    <p:set>
                                      <p:cBhvr>
                                        <p:cTn id="185" dur="1" fill="hold">
                                          <p:stCondLst>
                                            <p:cond delay="0"/>
                                          </p:stCondLst>
                                        </p:cTn>
                                        <p:tgtEl>
                                          <p:spTgt spid="13"/>
                                        </p:tgtEl>
                                        <p:attrNameLst>
                                          <p:attrName>style.visibility</p:attrName>
                                        </p:attrNameLst>
                                      </p:cBhvr>
                                      <p:to>
                                        <p:strVal val="visible"/>
                                      </p:to>
                                    </p:set>
                                  </p:childTnLst>
                                </p:cTn>
                              </p:par>
                              <p:par>
                                <p:cTn id="186" presetID="6" presetClass="emph" presetSubtype="0" fill="hold" grpId="1" nodeType="withEffect">
                                  <p:stCondLst>
                                    <p:cond delay="99"/>
                                  </p:stCondLst>
                                  <p:childTnLst>
                                    <p:animScale>
                                      <p:cBhvr>
                                        <p:cTn id="187" dur="9" fill="hold"/>
                                        <p:tgtEl>
                                          <p:spTgt spid="13"/>
                                        </p:tgtEl>
                                      </p:cBhvr>
                                      <p:by x="50000" y="50000"/>
                                    </p:animScale>
                                  </p:childTnLst>
                                </p:cTn>
                              </p:par>
                              <p:par>
                                <p:cTn id="188" presetID="42" presetClass="path" presetSubtype="0" decel="100000" fill="hold" grpId="2" nodeType="withEffect">
                                  <p:stCondLst>
                                    <p:cond delay="99"/>
                                  </p:stCondLst>
                                  <p:childTnLst>
                                    <p:animMotion origin="layout" path="M 0 4.44444E-6 L -0.0625 0.13194 " pathEditMode="relative" rAng="0" ptsTypes="AA">
                                      <p:cBhvr>
                                        <p:cTn id="189" dur="495" spd="-100000" fill="hold"/>
                                        <p:tgtEl>
                                          <p:spTgt spid="13"/>
                                        </p:tgtEl>
                                        <p:attrNameLst>
                                          <p:attrName>ppt_x</p:attrName>
                                          <p:attrName>ppt_y</p:attrName>
                                        </p:attrNameLst>
                                      </p:cBhvr>
                                      <p:rCtr x="-3125" y="6597"/>
                                    </p:animMotion>
                                  </p:childTnLst>
                                </p:cTn>
                              </p:par>
                              <p:par>
                                <p:cTn id="190" presetID="6" presetClass="emph" presetSubtype="0" decel="100000" fill="hold" grpId="3" nodeType="withEffect">
                                  <p:stCondLst>
                                    <p:cond delay="99"/>
                                  </p:stCondLst>
                                  <p:childTnLst>
                                    <p:animScale>
                                      <p:cBhvr>
                                        <p:cTn id="191" dur="495" fill="hold"/>
                                        <p:tgtEl>
                                          <p:spTgt spid="13"/>
                                        </p:tgtEl>
                                      </p:cBhvr>
                                      <p:by x="200000" y="200000"/>
                                    </p:animScale>
                                  </p:childTnLst>
                                </p:cTn>
                              </p:par>
                              <p:par>
                                <p:cTn id="192" presetID="42" presetClass="path" presetSubtype="0" accel="100000" fill="hold" grpId="4" nodeType="withEffect">
                                  <p:stCondLst>
                                    <p:cond delay="594"/>
                                  </p:stCondLst>
                                  <p:childTnLst>
                                    <p:animMotion origin="layout" path="M -1.45833E-6 4.44444E-6 L -1.45833E-6 0.07245 " pathEditMode="relative" rAng="0" ptsTypes="AA">
                                      <p:cBhvr>
                                        <p:cTn id="193" dur="360" fill="hold"/>
                                        <p:tgtEl>
                                          <p:spTgt spid="13"/>
                                        </p:tgtEl>
                                        <p:attrNameLst>
                                          <p:attrName>ppt_x</p:attrName>
                                          <p:attrName>ppt_y</p:attrName>
                                        </p:attrNameLst>
                                      </p:cBhvr>
                                      <p:rCtr x="0" y="3611"/>
                                    </p:animMotion>
                                  </p:childTnLst>
                                </p:cTn>
                              </p:par>
                              <p:par>
                                <p:cTn id="194" presetID="6" presetClass="emph" presetSubtype="0" autoRev="1" fill="hold" grpId="5" nodeType="withEffect">
                                  <p:stCondLst>
                                    <p:cond delay="864"/>
                                  </p:stCondLst>
                                  <p:childTnLst>
                                    <p:animScale>
                                      <p:cBhvr>
                                        <p:cTn id="195" dur="90" fill="hold"/>
                                        <p:tgtEl>
                                          <p:spTgt spid="13"/>
                                        </p:tgtEl>
                                      </p:cBhvr>
                                      <p:by x="100000" y="60000"/>
                                    </p:animScale>
                                  </p:childTnLst>
                                </p:cTn>
                              </p:par>
                              <p:par>
                                <p:cTn id="196" presetID="0" presetClass="path" presetSubtype="0" decel="100000" autoRev="1" fill="hold" grpId="6" nodeType="withEffect">
                                  <p:stCondLst>
                                    <p:cond delay="954"/>
                                  </p:stCondLst>
                                  <p:childTnLst>
                                    <p:animMotion origin="layout" path="M -1.45833E-6 0.07245 L -1.45833E-6 0.01944 " pathEditMode="relative" rAng="0" ptsTypes="AA">
                                      <p:cBhvr>
                                        <p:cTn id="197" dur="225" fill="hold"/>
                                        <p:tgtEl>
                                          <p:spTgt spid="13"/>
                                        </p:tgtEl>
                                        <p:attrNameLst>
                                          <p:attrName>ppt_x</p:attrName>
                                          <p:attrName>ppt_y</p:attrName>
                                        </p:attrNameLst>
                                      </p:cBhvr>
                                      <p:rCtr x="0" y="-2662"/>
                                    </p:animMotion>
                                  </p:childTnLst>
                                </p:cTn>
                              </p:par>
                              <p:par>
                                <p:cTn id="198" presetID="6" presetClass="emph" presetSubtype="0" autoRev="1" fill="hold" grpId="7" nodeType="withEffect">
                                  <p:stCondLst>
                                    <p:cond delay="1314"/>
                                  </p:stCondLst>
                                  <p:childTnLst>
                                    <p:animScale>
                                      <p:cBhvr>
                                        <p:cTn id="199" dur="90" fill="hold"/>
                                        <p:tgtEl>
                                          <p:spTgt spid="13"/>
                                        </p:tgtEl>
                                      </p:cBhvr>
                                      <p:by x="100000" y="80000"/>
                                    </p:animScale>
                                  </p:childTnLst>
                                </p:cTn>
                              </p:par>
                              <p:par>
                                <p:cTn id="200" presetID="0" presetClass="path" presetSubtype="0" decel="100000" fill="hold" grpId="8" nodeType="withEffect">
                                  <p:stCondLst>
                                    <p:cond delay="1404"/>
                                  </p:stCondLst>
                                  <p:childTnLst>
                                    <p:animMotion origin="layout" path="M -1.45833E-6 0.07245 L -1.45833E-6 0.05023 " pathEditMode="relative" rAng="0" ptsTypes="AA">
                                      <p:cBhvr>
                                        <p:cTn id="201" dur="225" fill="hold"/>
                                        <p:tgtEl>
                                          <p:spTgt spid="13"/>
                                        </p:tgtEl>
                                        <p:attrNameLst>
                                          <p:attrName>ppt_x</p:attrName>
                                          <p:attrName>ppt_y</p:attrName>
                                        </p:attrNameLst>
                                      </p:cBhvr>
                                      <p:rCtr x="0" y="-1111"/>
                                    </p:animMotion>
                                  </p:childTnLst>
                                </p:cTn>
                              </p:par>
                              <p:par>
                                <p:cTn id="202" presetID="2" presetClass="exit" presetSubtype="4" accel="100000" fill="hold" grpId="9" nodeType="withEffect">
                                  <p:stCondLst>
                                    <p:cond delay="1620"/>
                                  </p:stCondLst>
                                  <p:childTnLst>
                                    <p:anim calcmode="lin" valueType="num">
                                      <p:cBhvr additive="base">
                                        <p:cTn id="203" dur="300"/>
                                        <p:tgtEl>
                                          <p:spTgt spid="13"/>
                                        </p:tgtEl>
                                        <p:attrNameLst>
                                          <p:attrName>ppt_x</p:attrName>
                                        </p:attrNameLst>
                                      </p:cBhvr>
                                      <p:tavLst>
                                        <p:tav tm="0">
                                          <p:val>
                                            <p:strVal val="ppt_x"/>
                                          </p:val>
                                        </p:tav>
                                        <p:tav tm="100000">
                                          <p:val>
                                            <p:strVal val="ppt_x"/>
                                          </p:val>
                                        </p:tav>
                                      </p:tavLst>
                                    </p:anim>
                                    <p:anim calcmode="lin" valueType="num">
                                      <p:cBhvr additive="base">
                                        <p:cTn id="204" dur="300"/>
                                        <p:tgtEl>
                                          <p:spTgt spid="13"/>
                                        </p:tgtEl>
                                        <p:attrNameLst>
                                          <p:attrName>ppt_y</p:attrName>
                                        </p:attrNameLst>
                                      </p:cBhvr>
                                      <p:tavLst>
                                        <p:tav tm="0">
                                          <p:val>
                                            <p:strVal val="ppt_y"/>
                                          </p:val>
                                        </p:tav>
                                        <p:tav tm="100000">
                                          <p:val>
                                            <p:strVal val="1+ppt_h/2"/>
                                          </p:val>
                                        </p:tav>
                                      </p:tavLst>
                                    </p:anim>
                                    <p:set>
                                      <p:cBhvr>
                                        <p:cTn id="205" dur="1" fill="hold">
                                          <p:stCondLst>
                                            <p:cond delay="299"/>
                                          </p:stCondLst>
                                        </p:cTn>
                                        <p:tgtEl>
                                          <p:spTgt spid="13"/>
                                        </p:tgtEl>
                                        <p:attrNameLst>
                                          <p:attrName>style.visibility</p:attrName>
                                        </p:attrNameLst>
                                      </p:cBhvr>
                                      <p:to>
                                        <p:strVal val="hidden"/>
                                      </p:to>
                                    </p:set>
                                  </p:childTnLst>
                                </p:cTn>
                              </p:par>
                              <p:par>
                                <p:cTn id="206" presetID="1" presetClass="entr" presetSubtype="0" fill="hold" grpId="0" nodeType="withEffect">
                                  <p:stCondLst>
                                    <p:cond delay="56"/>
                                  </p:stCondLst>
                                  <p:childTnLst>
                                    <p:set>
                                      <p:cBhvr>
                                        <p:cTn id="207" dur="1" fill="hold">
                                          <p:stCondLst>
                                            <p:cond delay="0"/>
                                          </p:stCondLst>
                                        </p:cTn>
                                        <p:tgtEl>
                                          <p:spTgt spid="15"/>
                                        </p:tgtEl>
                                        <p:attrNameLst>
                                          <p:attrName>style.visibility</p:attrName>
                                        </p:attrNameLst>
                                      </p:cBhvr>
                                      <p:to>
                                        <p:strVal val="visible"/>
                                      </p:to>
                                    </p:set>
                                  </p:childTnLst>
                                </p:cTn>
                              </p:par>
                              <p:par>
                                <p:cTn id="208" presetID="6" presetClass="emph" presetSubtype="0" fill="hold" grpId="1" nodeType="withEffect">
                                  <p:stCondLst>
                                    <p:cond delay="56"/>
                                  </p:stCondLst>
                                  <p:childTnLst>
                                    <p:animScale>
                                      <p:cBhvr>
                                        <p:cTn id="209" dur="8" fill="hold"/>
                                        <p:tgtEl>
                                          <p:spTgt spid="15"/>
                                        </p:tgtEl>
                                      </p:cBhvr>
                                      <p:by x="50000" y="50000"/>
                                    </p:animScale>
                                  </p:childTnLst>
                                </p:cTn>
                              </p:par>
                              <p:par>
                                <p:cTn id="210" presetID="42" presetClass="path" presetSubtype="0" decel="100000" fill="hold" grpId="2" nodeType="withEffect">
                                  <p:stCondLst>
                                    <p:cond delay="56"/>
                                  </p:stCondLst>
                                  <p:childTnLst>
                                    <p:animMotion origin="layout" path="M -4.58333E-6 2.96296E-6 L -0.05286 -0.01204 " pathEditMode="relative" rAng="0" ptsTypes="AA">
                                      <p:cBhvr>
                                        <p:cTn id="211" dur="520" spd="-100000" fill="hold"/>
                                        <p:tgtEl>
                                          <p:spTgt spid="15"/>
                                        </p:tgtEl>
                                        <p:attrNameLst>
                                          <p:attrName>ppt_x</p:attrName>
                                          <p:attrName>ppt_y</p:attrName>
                                        </p:attrNameLst>
                                      </p:cBhvr>
                                      <p:rCtr x="-2643" y="-602"/>
                                    </p:animMotion>
                                  </p:childTnLst>
                                </p:cTn>
                              </p:par>
                              <p:par>
                                <p:cTn id="212" presetID="6" presetClass="emph" presetSubtype="0" decel="100000" fill="hold" grpId="3" nodeType="withEffect">
                                  <p:stCondLst>
                                    <p:cond delay="56"/>
                                  </p:stCondLst>
                                  <p:childTnLst>
                                    <p:animScale>
                                      <p:cBhvr>
                                        <p:cTn id="213" dur="520" fill="hold"/>
                                        <p:tgtEl>
                                          <p:spTgt spid="15"/>
                                        </p:tgtEl>
                                      </p:cBhvr>
                                      <p:by x="200000" y="200000"/>
                                    </p:animScale>
                                  </p:childTnLst>
                                </p:cTn>
                              </p:par>
                              <p:par>
                                <p:cTn id="214" presetID="42" presetClass="path" presetSubtype="0" accel="100000" fill="hold" grpId="4" nodeType="withEffect">
                                  <p:stCondLst>
                                    <p:cond delay="576"/>
                                  </p:stCondLst>
                                  <p:childTnLst>
                                    <p:animMotion origin="layout" path="M -1.25E-6 3.7037E-7 L 0.00065 0.05579 " pathEditMode="relative" rAng="0" ptsTypes="AA">
                                      <p:cBhvr>
                                        <p:cTn id="215" dur="240" fill="hold"/>
                                        <p:tgtEl>
                                          <p:spTgt spid="15"/>
                                        </p:tgtEl>
                                        <p:attrNameLst>
                                          <p:attrName>ppt_x</p:attrName>
                                          <p:attrName>ppt_y</p:attrName>
                                        </p:attrNameLst>
                                      </p:cBhvr>
                                      <p:rCtr x="26" y="2778"/>
                                    </p:animMotion>
                                  </p:childTnLst>
                                </p:cTn>
                              </p:par>
                              <p:par>
                                <p:cTn id="216" presetID="6" presetClass="emph" presetSubtype="0" autoRev="1" fill="hold" grpId="5" nodeType="withEffect">
                                  <p:stCondLst>
                                    <p:cond delay="736"/>
                                  </p:stCondLst>
                                  <p:childTnLst>
                                    <p:animScale>
                                      <p:cBhvr>
                                        <p:cTn id="217" dur="80" fill="hold"/>
                                        <p:tgtEl>
                                          <p:spTgt spid="15"/>
                                        </p:tgtEl>
                                      </p:cBhvr>
                                      <p:by x="100000" y="60000"/>
                                    </p:animScale>
                                  </p:childTnLst>
                                </p:cTn>
                              </p:par>
                              <p:par>
                                <p:cTn id="218" presetID="0" presetClass="path" presetSubtype="0" decel="100000" autoRev="1" fill="hold" grpId="6" nodeType="withEffect">
                                  <p:stCondLst>
                                    <p:cond delay="816"/>
                                  </p:stCondLst>
                                  <p:childTnLst>
                                    <p:animMotion origin="layout" path="M 0.00065 0.05579 L 0.00065 0.01829 " pathEditMode="relative" rAng="0" ptsTypes="AA">
                                      <p:cBhvr>
                                        <p:cTn id="219" dur="200" fill="hold"/>
                                        <p:tgtEl>
                                          <p:spTgt spid="15"/>
                                        </p:tgtEl>
                                        <p:attrNameLst>
                                          <p:attrName>ppt_x</p:attrName>
                                          <p:attrName>ppt_y</p:attrName>
                                        </p:attrNameLst>
                                      </p:cBhvr>
                                      <p:rCtr x="0" y="-1875"/>
                                    </p:animMotion>
                                  </p:childTnLst>
                                </p:cTn>
                              </p:par>
                              <p:par>
                                <p:cTn id="220" presetID="6" presetClass="emph" presetSubtype="0" autoRev="1" fill="hold" grpId="7" nodeType="withEffect">
                                  <p:stCondLst>
                                    <p:cond delay="1136"/>
                                  </p:stCondLst>
                                  <p:childTnLst>
                                    <p:animScale>
                                      <p:cBhvr>
                                        <p:cTn id="221" dur="80" fill="hold"/>
                                        <p:tgtEl>
                                          <p:spTgt spid="15"/>
                                        </p:tgtEl>
                                      </p:cBhvr>
                                      <p:by x="100000" y="80000"/>
                                    </p:animScale>
                                  </p:childTnLst>
                                </p:cTn>
                              </p:par>
                              <p:par>
                                <p:cTn id="222" presetID="0" presetClass="path" presetSubtype="0" decel="100000" fill="hold" grpId="8" nodeType="withEffect">
                                  <p:stCondLst>
                                    <p:cond delay="1216"/>
                                  </p:stCondLst>
                                  <p:childTnLst>
                                    <p:animMotion origin="layout" path="M 0.00065 0.05579 L 0.00065 0.03356 " pathEditMode="relative" rAng="0" ptsTypes="AA">
                                      <p:cBhvr>
                                        <p:cTn id="223" dur="200" fill="hold"/>
                                        <p:tgtEl>
                                          <p:spTgt spid="15"/>
                                        </p:tgtEl>
                                        <p:attrNameLst>
                                          <p:attrName>ppt_x</p:attrName>
                                          <p:attrName>ppt_y</p:attrName>
                                        </p:attrNameLst>
                                      </p:cBhvr>
                                      <p:rCtr x="0" y="-1111"/>
                                    </p:animMotion>
                                  </p:childTnLst>
                                </p:cTn>
                              </p:par>
                              <p:par>
                                <p:cTn id="224" presetID="2" presetClass="exit" presetSubtype="4" accel="100000" fill="hold" grpId="9" nodeType="withEffect">
                                  <p:stCondLst>
                                    <p:cond delay="1420"/>
                                  </p:stCondLst>
                                  <p:childTnLst>
                                    <p:anim calcmode="lin" valueType="num">
                                      <p:cBhvr additive="base">
                                        <p:cTn id="225" dur="500"/>
                                        <p:tgtEl>
                                          <p:spTgt spid="15"/>
                                        </p:tgtEl>
                                        <p:attrNameLst>
                                          <p:attrName>ppt_x</p:attrName>
                                        </p:attrNameLst>
                                      </p:cBhvr>
                                      <p:tavLst>
                                        <p:tav tm="0">
                                          <p:val>
                                            <p:strVal val="ppt_x"/>
                                          </p:val>
                                        </p:tav>
                                        <p:tav tm="100000">
                                          <p:val>
                                            <p:strVal val="ppt_x"/>
                                          </p:val>
                                        </p:tav>
                                      </p:tavLst>
                                    </p:anim>
                                    <p:anim calcmode="lin" valueType="num">
                                      <p:cBhvr additive="base">
                                        <p:cTn id="226" dur="500"/>
                                        <p:tgtEl>
                                          <p:spTgt spid="15"/>
                                        </p:tgtEl>
                                        <p:attrNameLst>
                                          <p:attrName>ppt_y</p:attrName>
                                        </p:attrNameLst>
                                      </p:cBhvr>
                                      <p:tavLst>
                                        <p:tav tm="0">
                                          <p:val>
                                            <p:strVal val="ppt_y"/>
                                          </p:val>
                                        </p:tav>
                                        <p:tav tm="100000">
                                          <p:val>
                                            <p:strVal val="1+ppt_h/2"/>
                                          </p:val>
                                        </p:tav>
                                      </p:tavLst>
                                    </p:anim>
                                    <p:set>
                                      <p:cBhvr>
                                        <p:cTn id="227" dur="1" fill="hold">
                                          <p:stCondLst>
                                            <p:cond delay="499"/>
                                          </p:stCondLst>
                                        </p:cTn>
                                        <p:tgtEl>
                                          <p:spTgt spid="15"/>
                                        </p:tgtEl>
                                        <p:attrNameLst>
                                          <p:attrName>style.visibility</p:attrName>
                                        </p:attrNameLst>
                                      </p:cBhvr>
                                      <p:to>
                                        <p:strVal val="hidden"/>
                                      </p:to>
                                    </p:set>
                                  </p:childTnLst>
                                </p:cTn>
                              </p:par>
                              <p:par>
                                <p:cTn id="228" presetID="42" presetClass="path" presetSubtype="0" accel="100000" fill="hold" grpId="9" nodeType="withEffect">
                                  <p:stCondLst>
                                    <p:cond delay="2000"/>
                                  </p:stCondLst>
                                  <p:childTnLst>
                                    <p:animMotion origin="layout" path="M -4.16667E-7 0.09398 L -4.16667E-7 0.53356 " pathEditMode="relative" rAng="0" ptsTypes="AA">
                                      <p:cBhvr>
                                        <p:cTn id="229" dur="500" fill="hold"/>
                                        <p:tgtEl>
                                          <p:spTgt spid="3"/>
                                        </p:tgtEl>
                                        <p:attrNameLst>
                                          <p:attrName>ppt_x</p:attrName>
                                          <p:attrName>ppt_y</p:attrName>
                                        </p:attrNameLst>
                                      </p:cBhvr>
                                      <p:rCtr x="0" y="21968"/>
                                    </p:animMotion>
                                  </p:childTnLst>
                                </p:cTn>
                              </p:par>
                              <p:par>
                                <p:cTn id="230" presetID="64" presetClass="path" presetSubtype="0" decel="100000" fill="hold" grpId="10" nodeType="withEffect">
                                  <p:stCondLst>
                                    <p:cond delay="2500"/>
                                  </p:stCondLst>
                                  <p:childTnLst>
                                    <p:animMotion origin="layout" path="M -4.16667E-7 0.53356 L -4.16667E-7 0.19051 " pathEditMode="relative" rAng="0" ptsTypes="AA">
                                      <p:cBhvr>
                                        <p:cTn id="231" dur="300" fill="hold"/>
                                        <p:tgtEl>
                                          <p:spTgt spid="3"/>
                                        </p:tgtEl>
                                        <p:attrNameLst>
                                          <p:attrName>ppt_x</p:attrName>
                                          <p:attrName>ppt_y</p:attrName>
                                        </p:attrNameLst>
                                      </p:cBhvr>
                                      <p:rCtr x="0" y="-17153"/>
                                    </p:animMotion>
                                  </p:childTnLst>
                                </p:cTn>
                              </p:par>
                              <p:par>
                                <p:cTn id="232" presetID="42" presetClass="path" presetSubtype="0" accel="100000" fill="hold" grpId="11" nodeType="withEffect">
                                  <p:stCondLst>
                                    <p:cond delay="2800"/>
                                  </p:stCondLst>
                                  <p:childTnLst>
                                    <p:animMotion origin="layout" path="M -4.16667E-7 0.19051 L -4.16667E-7 0.23495 " pathEditMode="relative" rAng="0" ptsTypes="AA">
                                      <p:cBhvr>
                                        <p:cTn id="233" dur="200" fill="hold"/>
                                        <p:tgtEl>
                                          <p:spTgt spid="3"/>
                                        </p:tgtEl>
                                        <p:attrNameLst>
                                          <p:attrName>ppt_x</p:attrName>
                                          <p:attrName>ppt_y</p:attrName>
                                        </p:attrNameLst>
                                      </p:cBhvr>
                                      <p:rCtr x="0" y="2176"/>
                                    </p:animMotion>
                                  </p:childTnLst>
                                </p:cTn>
                              </p:par>
                              <p:par>
                                <p:cTn id="234" presetID="64" presetClass="path" presetSubtype="0" decel="100000" autoRev="1" fill="hold" grpId="12" nodeType="withEffect">
                                  <p:stCondLst>
                                    <p:cond delay="3000"/>
                                  </p:stCondLst>
                                  <p:childTnLst>
                                    <p:animMotion origin="layout" path="M -4.16667E-7 0.23495 L -4.16667E-7 0.21597 " pathEditMode="relative" rAng="0" ptsTypes="AA">
                                      <p:cBhvr>
                                        <p:cTn id="235" dur="200" fill="hold"/>
                                        <p:tgtEl>
                                          <p:spTgt spid="3"/>
                                        </p:tgtEl>
                                        <p:attrNameLst>
                                          <p:attrName>ppt_x</p:attrName>
                                          <p:attrName>ppt_y</p:attrName>
                                        </p:attrNameLst>
                                      </p:cBhvr>
                                      <p:rCtr x="0" y="-949"/>
                                    </p:animMotion>
                                  </p:childTnLst>
                                  <p:subTnLst>
                                    <p:set>
                                      <p:cBhvr override="childStyle">
                                        <p:cTn dur="1" fill="hold" display="0" masterRel="sameClick" afterEffect="1">
                                          <p:stCondLst>
                                            <p:cond evt="end" delay="0">
                                              <p:tn val="234"/>
                                            </p:cond>
                                          </p:stCondLst>
                                        </p:cTn>
                                        <p:tgtEl>
                                          <p:spTgt spid="3"/>
                                        </p:tgtEl>
                                        <p:attrNameLst>
                                          <p:attrName>style.visibility</p:attrName>
                                        </p:attrNameLst>
                                      </p:cBhvr>
                                      <p:to>
                                        <p:strVal val="hidden"/>
                                      </p:to>
                                    </p:set>
                                  </p:subTnLst>
                                </p:cTn>
                              </p:par>
                              <p:par>
                                <p:cTn id="236" presetID="1" presetClass="entr" presetSubtype="0" fill="hold" grpId="0" nodeType="withEffect">
                                  <p:stCondLst>
                                    <p:cond delay="3400"/>
                                  </p:stCondLst>
                                  <p:childTnLst>
                                    <p:set>
                                      <p:cBhvr>
                                        <p:cTn id="237" dur="1" fill="hold">
                                          <p:stCondLst>
                                            <p:cond delay="0"/>
                                          </p:stCondLst>
                                        </p:cTn>
                                        <p:tgtEl>
                                          <p:spTgt spid="47"/>
                                        </p:tgtEl>
                                        <p:attrNameLst>
                                          <p:attrName>style.visibility</p:attrName>
                                        </p:attrNameLst>
                                      </p:cBhvr>
                                      <p:to>
                                        <p:strVal val="visible"/>
                                      </p:to>
                                    </p:set>
                                  </p:childTnLst>
                                </p:cTn>
                              </p:par>
                              <p:par>
                                <p:cTn id="238" presetID="2" presetClass="entr" presetSubtype="4" decel="100000" fill="hold" grpId="0" nodeType="withEffect">
                                  <p:stCondLst>
                                    <p:cond delay="2300"/>
                                  </p:stCondLst>
                                  <p:childTnLst>
                                    <p:set>
                                      <p:cBhvr>
                                        <p:cTn id="239" dur="1" fill="hold">
                                          <p:stCondLst>
                                            <p:cond delay="0"/>
                                          </p:stCondLst>
                                        </p:cTn>
                                        <p:tgtEl>
                                          <p:spTgt spid="46"/>
                                        </p:tgtEl>
                                        <p:attrNameLst>
                                          <p:attrName>style.visibility</p:attrName>
                                        </p:attrNameLst>
                                      </p:cBhvr>
                                      <p:to>
                                        <p:strVal val="visible"/>
                                      </p:to>
                                    </p:set>
                                    <p:anim calcmode="lin" valueType="num">
                                      <p:cBhvr additive="base">
                                        <p:cTn id="240" dur="750" fill="hold"/>
                                        <p:tgtEl>
                                          <p:spTgt spid="46"/>
                                        </p:tgtEl>
                                        <p:attrNameLst>
                                          <p:attrName>ppt_x</p:attrName>
                                        </p:attrNameLst>
                                      </p:cBhvr>
                                      <p:tavLst>
                                        <p:tav tm="0">
                                          <p:val>
                                            <p:strVal val="#ppt_x"/>
                                          </p:val>
                                        </p:tav>
                                        <p:tav tm="100000">
                                          <p:val>
                                            <p:strVal val="#ppt_x"/>
                                          </p:val>
                                        </p:tav>
                                      </p:tavLst>
                                    </p:anim>
                                    <p:anim calcmode="lin" valueType="num">
                                      <p:cBhvr additive="base">
                                        <p:cTn id="241" dur="750" fill="hold"/>
                                        <p:tgtEl>
                                          <p:spTgt spid="46"/>
                                        </p:tgtEl>
                                        <p:attrNameLst>
                                          <p:attrName>ppt_y</p:attrName>
                                        </p:attrNameLst>
                                      </p:cBhvr>
                                      <p:tavLst>
                                        <p:tav tm="0">
                                          <p:val>
                                            <p:strVal val="1+#ppt_h/2"/>
                                          </p:val>
                                        </p:tav>
                                        <p:tav tm="100000">
                                          <p:val>
                                            <p:strVal val="#ppt_y"/>
                                          </p:val>
                                        </p:tav>
                                      </p:tavLst>
                                    </p:anim>
                                  </p:childTnLst>
                                </p:cTn>
                              </p:par>
                              <p:par>
                                <p:cTn id="242" presetID="2" presetClass="entr" presetSubtype="4" decel="100000" fill="hold" grpId="0" nodeType="withEffect">
                                  <p:stCondLst>
                                    <p:cond delay="2300"/>
                                  </p:stCondLst>
                                  <p:childTnLst>
                                    <p:set>
                                      <p:cBhvr>
                                        <p:cTn id="243" dur="1" fill="hold">
                                          <p:stCondLst>
                                            <p:cond delay="0"/>
                                          </p:stCondLst>
                                        </p:cTn>
                                        <p:tgtEl>
                                          <p:spTgt spid="34"/>
                                        </p:tgtEl>
                                        <p:attrNameLst>
                                          <p:attrName>style.visibility</p:attrName>
                                        </p:attrNameLst>
                                      </p:cBhvr>
                                      <p:to>
                                        <p:strVal val="visible"/>
                                      </p:to>
                                    </p:set>
                                    <p:anim calcmode="lin" valueType="num">
                                      <p:cBhvr additive="base">
                                        <p:cTn id="244" dur="750" fill="hold"/>
                                        <p:tgtEl>
                                          <p:spTgt spid="34"/>
                                        </p:tgtEl>
                                        <p:attrNameLst>
                                          <p:attrName>ppt_x</p:attrName>
                                        </p:attrNameLst>
                                      </p:cBhvr>
                                      <p:tavLst>
                                        <p:tav tm="0">
                                          <p:val>
                                            <p:strVal val="#ppt_x"/>
                                          </p:val>
                                        </p:tav>
                                        <p:tav tm="100000">
                                          <p:val>
                                            <p:strVal val="#ppt_x"/>
                                          </p:val>
                                        </p:tav>
                                      </p:tavLst>
                                    </p:anim>
                                    <p:anim calcmode="lin" valueType="num">
                                      <p:cBhvr additive="base">
                                        <p:cTn id="245" dur="750" fill="hold"/>
                                        <p:tgtEl>
                                          <p:spTgt spid="34"/>
                                        </p:tgtEl>
                                        <p:attrNameLst>
                                          <p:attrName>ppt_y</p:attrName>
                                        </p:attrNameLst>
                                      </p:cBhvr>
                                      <p:tavLst>
                                        <p:tav tm="0">
                                          <p:val>
                                            <p:strVal val="1+#ppt_h/2"/>
                                          </p:val>
                                        </p:tav>
                                        <p:tav tm="100000">
                                          <p:val>
                                            <p:strVal val="#ppt_y"/>
                                          </p:val>
                                        </p:tav>
                                      </p:tavLst>
                                    </p:anim>
                                  </p:childTnLst>
                                </p:cTn>
                              </p:par>
                              <p:par>
                                <p:cTn id="246" presetID="2" presetClass="entr" presetSubtype="4" decel="100000" fill="hold" grpId="0" nodeType="withEffect">
                                  <p:stCondLst>
                                    <p:cond delay="2300"/>
                                  </p:stCondLst>
                                  <p:childTnLst>
                                    <p:set>
                                      <p:cBhvr>
                                        <p:cTn id="247" dur="1" fill="hold">
                                          <p:stCondLst>
                                            <p:cond delay="0"/>
                                          </p:stCondLst>
                                        </p:cTn>
                                        <p:tgtEl>
                                          <p:spTgt spid="35"/>
                                        </p:tgtEl>
                                        <p:attrNameLst>
                                          <p:attrName>style.visibility</p:attrName>
                                        </p:attrNameLst>
                                      </p:cBhvr>
                                      <p:to>
                                        <p:strVal val="visible"/>
                                      </p:to>
                                    </p:set>
                                    <p:anim calcmode="lin" valueType="num">
                                      <p:cBhvr additive="base">
                                        <p:cTn id="248" dur="750" fill="hold"/>
                                        <p:tgtEl>
                                          <p:spTgt spid="35"/>
                                        </p:tgtEl>
                                        <p:attrNameLst>
                                          <p:attrName>ppt_x</p:attrName>
                                        </p:attrNameLst>
                                      </p:cBhvr>
                                      <p:tavLst>
                                        <p:tav tm="0">
                                          <p:val>
                                            <p:strVal val="#ppt_x"/>
                                          </p:val>
                                        </p:tav>
                                        <p:tav tm="100000">
                                          <p:val>
                                            <p:strVal val="#ppt_x"/>
                                          </p:val>
                                        </p:tav>
                                      </p:tavLst>
                                    </p:anim>
                                    <p:anim calcmode="lin" valueType="num">
                                      <p:cBhvr additive="base">
                                        <p:cTn id="249" dur="750" fill="hold"/>
                                        <p:tgtEl>
                                          <p:spTgt spid="35"/>
                                        </p:tgtEl>
                                        <p:attrNameLst>
                                          <p:attrName>ppt_y</p:attrName>
                                        </p:attrNameLst>
                                      </p:cBhvr>
                                      <p:tavLst>
                                        <p:tav tm="0">
                                          <p:val>
                                            <p:strVal val="1+#ppt_h/2"/>
                                          </p:val>
                                        </p:tav>
                                        <p:tav tm="100000">
                                          <p:val>
                                            <p:strVal val="#ppt_y"/>
                                          </p:val>
                                        </p:tav>
                                      </p:tavLst>
                                    </p:anim>
                                  </p:childTnLst>
                                </p:cTn>
                              </p:par>
                              <p:par>
                                <p:cTn id="250" presetID="2" presetClass="entr" presetSubtype="4" decel="100000" fill="hold" grpId="0" nodeType="withEffect">
                                  <p:stCondLst>
                                    <p:cond delay="2300"/>
                                  </p:stCondLst>
                                  <p:childTnLst>
                                    <p:set>
                                      <p:cBhvr>
                                        <p:cTn id="251" dur="1" fill="hold">
                                          <p:stCondLst>
                                            <p:cond delay="0"/>
                                          </p:stCondLst>
                                        </p:cTn>
                                        <p:tgtEl>
                                          <p:spTgt spid="36"/>
                                        </p:tgtEl>
                                        <p:attrNameLst>
                                          <p:attrName>style.visibility</p:attrName>
                                        </p:attrNameLst>
                                      </p:cBhvr>
                                      <p:to>
                                        <p:strVal val="visible"/>
                                      </p:to>
                                    </p:set>
                                    <p:anim calcmode="lin" valueType="num">
                                      <p:cBhvr additive="base">
                                        <p:cTn id="252" dur="750" fill="hold"/>
                                        <p:tgtEl>
                                          <p:spTgt spid="36"/>
                                        </p:tgtEl>
                                        <p:attrNameLst>
                                          <p:attrName>ppt_x</p:attrName>
                                        </p:attrNameLst>
                                      </p:cBhvr>
                                      <p:tavLst>
                                        <p:tav tm="0">
                                          <p:val>
                                            <p:strVal val="#ppt_x"/>
                                          </p:val>
                                        </p:tav>
                                        <p:tav tm="100000">
                                          <p:val>
                                            <p:strVal val="#ppt_x"/>
                                          </p:val>
                                        </p:tav>
                                      </p:tavLst>
                                    </p:anim>
                                    <p:anim calcmode="lin" valueType="num">
                                      <p:cBhvr additive="base">
                                        <p:cTn id="253" dur="750" fill="hold"/>
                                        <p:tgtEl>
                                          <p:spTgt spid="36"/>
                                        </p:tgtEl>
                                        <p:attrNameLst>
                                          <p:attrName>ppt_y</p:attrName>
                                        </p:attrNameLst>
                                      </p:cBhvr>
                                      <p:tavLst>
                                        <p:tav tm="0">
                                          <p:val>
                                            <p:strVal val="1+#ppt_h/2"/>
                                          </p:val>
                                        </p:tav>
                                        <p:tav tm="100000">
                                          <p:val>
                                            <p:strVal val="#ppt_y"/>
                                          </p:val>
                                        </p:tav>
                                      </p:tavLst>
                                    </p:anim>
                                  </p:childTnLst>
                                </p:cTn>
                              </p:par>
                              <p:par>
                                <p:cTn id="254" presetID="2" presetClass="entr" presetSubtype="4" decel="100000" fill="hold" grpId="0" nodeType="withEffect">
                                  <p:stCondLst>
                                    <p:cond delay="2300"/>
                                  </p:stCondLst>
                                  <p:childTnLst>
                                    <p:set>
                                      <p:cBhvr>
                                        <p:cTn id="255" dur="1" fill="hold">
                                          <p:stCondLst>
                                            <p:cond delay="0"/>
                                          </p:stCondLst>
                                        </p:cTn>
                                        <p:tgtEl>
                                          <p:spTgt spid="37"/>
                                        </p:tgtEl>
                                        <p:attrNameLst>
                                          <p:attrName>style.visibility</p:attrName>
                                        </p:attrNameLst>
                                      </p:cBhvr>
                                      <p:to>
                                        <p:strVal val="visible"/>
                                      </p:to>
                                    </p:set>
                                    <p:anim calcmode="lin" valueType="num">
                                      <p:cBhvr additive="base">
                                        <p:cTn id="256" dur="750" fill="hold"/>
                                        <p:tgtEl>
                                          <p:spTgt spid="37"/>
                                        </p:tgtEl>
                                        <p:attrNameLst>
                                          <p:attrName>ppt_x</p:attrName>
                                        </p:attrNameLst>
                                      </p:cBhvr>
                                      <p:tavLst>
                                        <p:tav tm="0">
                                          <p:val>
                                            <p:strVal val="#ppt_x"/>
                                          </p:val>
                                        </p:tav>
                                        <p:tav tm="100000">
                                          <p:val>
                                            <p:strVal val="#ppt_x"/>
                                          </p:val>
                                        </p:tav>
                                      </p:tavLst>
                                    </p:anim>
                                    <p:anim calcmode="lin" valueType="num">
                                      <p:cBhvr additive="base">
                                        <p:cTn id="257" dur="750" fill="hold"/>
                                        <p:tgtEl>
                                          <p:spTgt spid="37"/>
                                        </p:tgtEl>
                                        <p:attrNameLst>
                                          <p:attrName>ppt_y</p:attrName>
                                        </p:attrNameLst>
                                      </p:cBhvr>
                                      <p:tavLst>
                                        <p:tav tm="0">
                                          <p:val>
                                            <p:strVal val="1+#ppt_h/2"/>
                                          </p:val>
                                        </p:tav>
                                        <p:tav tm="100000">
                                          <p:val>
                                            <p:strVal val="#ppt_y"/>
                                          </p:val>
                                        </p:tav>
                                      </p:tavLst>
                                    </p:anim>
                                  </p:childTnLst>
                                </p:cTn>
                              </p:par>
                              <p:par>
                                <p:cTn id="258" presetID="2" presetClass="entr" presetSubtype="4" decel="100000" fill="hold" grpId="0" nodeType="withEffect">
                                  <p:stCondLst>
                                    <p:cond delay="2300"/>
                                  </p:stCondLst>
                                  <p:childTnLst>
                                    <p:set>
                                      <p:cBhvr>
                                        <p:cTn id="259" dur="1" fill="hold">
                                          <p:stCondLst>
                                            <p:cond delay="0"/>
                                          </p:stCondLst>
                                        </p:cTn>
                                        <p:tgtEl>
                                          <p:spTgt spid="38"/>
                                        </p:tgtEl>
                                        <p:attrNameLst>
                                          <p:attrName>style.visibility</p:attrName>
                                        </p:attrNameLst>
                                      </p:cBhvr>
                                      <p:to>
                                        <p:strVal val="visible"/>
                                      </p:to>
                                    </p:set>
                                    <p:anim calcmode="lin" valueType="num">
                                      <p:cBhvr additive="base">
                                        <p:cTn id="260" dur="750" fill="hold"/>
                                        <p:tgtEl>
                                          <p:spTgt spid="38"/>
                                        </p:tgtEl>
                                        <p:attrNameLst>
                                          <p:attrName>ppt_x</p:attrName>
                                        </p:attrNameLst>
                                      </p:cBhvr>
                                      <p:tavLst>
                                        <p:tav tm="0">
                                          <p:val>
                                            <p:strVal val="#ppt_x"/>
                                          </p:val>
                                        </p:tav>
                                        <p:tav tm="100000">
                                          <p:val>
                                            <p:strVal val="#ppt_x"/>
                                          </p:val>
                                        </p:tav>
                                      </p:tavLst>
                                    </p:anim>
                                    <p:anim calcmode="lin" valueType="num">
                                      <p:cBhvr additive="base">
                                        <p:cTn id="261" dur="750" fill="hold"/>
                                        <p:tgtEl>
                                          <p:spTgt spid="38"/>
                                        </p:tgtEl>
                                        <p:attrNameLst>
                                          <p:attrName>ppt_y</p:attrName>
                                        </p:attrNameLst>
                                      </p:cBhvr>
                                      <p:tavLst>
                                        <p:tav tm="0">
                                          <p:val>
                                            <p:strVal val="1+#ppt_h/2"/>
                                          </p:val>
                                        </p:tav>
                                        <p:tav tm="100000">
                                          <p:val>
                                            <p:strVal val="#ppt_y"/>
                                          </p:val>
                                        </p:tav>
                                      </p:tavLst>
                                    </p:anim>
                                  </p:childTnLst>
                                </p:cTn>
                              </p:par>
                              <p:par>
                                <p:cTn id="262" presetID="2" presetClass="entr" presetSubtype="4" decel="100000" fill="hold" grpId="0" nodeType="withEffect">
                                  <p:stCondLst>
                                    <p:cond delay="2300"/>
                                  </p:stCondLst>
                                  <p:childTnLst>
                                    <p:set>
                                      <p:cBhvr>
                                        <p:cTn id="263" dur="1" fill="hold">
                                          <p:stCondLst>
                                            <p:cond delay="0"/>
                                          </p:stCondLst>
                                        </p:cTn>
                                        <p:tgtEl>
                                          <p:spTgt spid="39"/>
                                        </p:tgtEl>
                                        <p:attrNameLst>
                                          <p:attrName>style.visibility</p:attrName>
                                        </p:attrNameLst>
                                      </p:cBhvr>
                                      <p:to>
                                        <p:strVal val="visible"/>
                                      </p:to>
                                    </p:set>
                                    <p:anim calcmode="lin" valueType="num">
                                      <p:cBhvr additive="base">
                                        <p:cTn id="264" dur="750" fill="hold"/>
                                        <p:tgtEl>
                                          <p:spTgt spid="39"/>
                                        </p:tgtEl>
                                        <p:attrNameLst>
                                          <p:attrName>ppt_x</p:attrName>
                                        </p:attrNameLst>
                                      </p:cBhvr>
                                      <p:tavLst>
                                        <p:tav tm="0">
                                          <p:val>
                                            <p:strVal val="#ppt_x"/>
                                          </p:val>
                                        </p:tav>
                                        <p:tav tm="100000">
                                          <p:val>
                                            <p:strVal val="#ppt_x"/>
                                          </p:val>
                                        </p:tav>
                                      </p:tavLst>
                                    </p:anim>
                                    <p:anim calcmode="lin" valueType="num">
                                      <p:cBhvr additive="base">
                                        <p:cTn id="265" dur="750" fill="hold"/>
                                        <p:tgtEl>
                                          <p:spTgt spid="39"/>
                                        </p:tgtEl>
                                        <p:attrNameLst>
                                          <p:attrName>ppt_y</p:attrName>
                                        </p:attrNameLst>
                                      </p:cBhvr>
                                      <p:tavLst>
                                        <p:tav tm="0">
                                          <p:val>
                                            <p:strVal val="1+#ppt_h/2"/>
                                          </p:val>
                                        </p:tav>
                                        <p:tav tm="100000">
                                          <p:val>
                                            <p:strVal val="#ppt_y"/>
                                          </p:val>
                                        </p:tav>
                                      </p:tavLst>
                                    </p:anim>
                                  </p:childTnLst>
                                </p:cTn>
                              </p:par>
                              <p:par>
                                <p:cTn id="266" presetID="2" presetClass="entr" presetSubtype="4" decel="100000" fill="hold" grpId="0" nodeType="withEffect">
                                  <p:stCondLst>
                                    <p:cond delay="2300"/>
                                  </p:stCondLst>
                                  <p:childTnLst>
                                    <p:set>
                                      <p:cBhvr>
                                        <p:cTn id="267" dur="1" fill="hold">
                                          <p:stCondLst>
                                            <p:cond delay="0"/>
                                          </p:stCondLst>
                                        </p:cTn>
                                        <p:tgtEl>
                                          <p:spTgt spid="40"/>
                                        </p:tgtEl>
                                        <p:attrNameLst>
                                          <p:attrName>style.visibility</p:attrName>
                                        </p:attrNameLst>
                                      </p:cBhvr>
                                      <p:to>
                                        <p:strVal val="visible"/>
                                      </p:to>
                                    </p:set>
                                    <p:anim calcmode="lin" valueType="num">
                                      <p:cBhvr additive="base">
                                        <p:cTn id="268" dur="750" fill="hold"/>
                                        <p:tgtEl>
                                          <p:spTgt spid="40"/>
                                        </p:tgtEl>
                                        <p:attrNameLst>
                                          <p:attrName>ppt_x</p:attrName>
                                        </p:attrNameLst>
                                      </p:cBhvr>
                                      <p:tavLst>
                                        <p:tav tm="0">
                                          <p:val>
                                            <p:strVal val="#ppt_x"/>
                                          </p:val>
                                        </p:tav>
                                        <p:tav tm="100000">
                                          <p:val>
                                            <p:strVal val="#ppt_x"/>
                                          </p:val>
                                        </p:tav>
                                      </p:tavLst>
                                    </p:anim>
                                    <p:anim calcmode="lin" valueType="num">
                                      <p:cBhvr additive="base">
                                        <p:cTn id="269" dur="750" fill="hold"/>
                                        <p:tgtEl>
                                          <p:spTgt spid="40"/>
                                        </p:tgtEl>
                                        <p:attrNameLst>
                                          <p:attrName>ppt_y</p:attrName>
                                        </p:attrNameLst>
                                      </p:cBhvr>
                                      <p:tavLst>
                                        <p:tav tm="0">
                                          <p:val>
                                            <p:strVal val="1+#ppt_h/2"/>
                                          </p:val>
                                        </p:tav>
                                        <p:tav tm="100000">
                                          <p:val>
                                            <p:strVal val="#ppt_y"/>
                                          </p:val>
                                        </p:tav>
                                      </p:tavLst>
                                    </p:anim>
                                  </p:childTnLst>
                                </p:cTn>
                              </p:par>
                              <p:par>
                                <p:cTn id="270" presetID="2" presetClass="entr" presetSubtype="4" decel="100000" fill="hold" grpId="0" nodeType="withEffect">
                                  <p:stCondLst>
                                    <p:cond delay="2300"/>
                                  </p:stCondLst>
                                  <p:childTnLst>
                                    <p:set>
                                      <p:cBhvr>
                                        <p:cTn id="271" dur="1" fill="hold">
                                          <p:stCondLst>
                                            <p:cond delay="0"/>
                                          </p:stCondLst>
                                        </p:cTn>
                                        <p:tgtEl>
                                          <p:spTgt spid="41"/>
                                        </p:tgtEl>
                                        <p:attrNameLst>
                                          <p:attrName>style.visibility</p:attrName>
                                        </p:attrNameLst>
                                      </p:cBhvr>
                                      <p:to>
                                        <p:strVal val="visible"/>
                                      </p:to>
                                    </p:set>
                                    <p:anim calcmode="lin" valueType="num">
                                      <p:cBhvr additive="base">
                                        <p:cTn id="272" dur="750" fill="hold"/>
                                        <p:tgtEl>
                                          <p:spTgt spid="41"/>
                                        </p:tgtEl>
                                        <p:attrNameLst>
                                          <p:attrName>ppt_x</p:attrName>
                                        </p:attrNameLst>
                                      </p:cBhvr>
                                      <p:tavLst>
                                        <p:tav tm="0">
                                          <p:val>
                                            <p:strVal val="#ppt_x"/>
                                          </p:val>
                                        </p:tav>
                                        <p:tav tm="100000">
                                          <p:val>
                                            <p:strVal val="#ppt_x"/>
                                          </p:val>
                                        </p:tav>
                                      </p:tavLst>
                                    </p:anim>
                                    <p:anim calcmode="lin" valueType="num">
                                      <p:cBhvr additive="base">
                                        <p:cTn id="273" dur="750" fill="hold"/>
                                        <p:tgtEl>
                                          <p:spTgt spid="41"/>
                                        </p:tgtEl>
                                        <p:attrNameLst>
                                          <p:attrName>ppt_y</p:attrName>
                                        </p:attrNameLst>
                                      </p:cBhvr>
                                      <p:tavLst>
                                        <p:tav tm="0">
                                          <p:val>
                                            <p:strVal val="1+#ppt_h/2"/>
                                          </p:val>
                                        </p:tav>
                                        <p:tav tm="100000">
                                          <p:val>
                                            <p:strVal val="#ppt_y"/>
                                          </p:val>
                                        </p:tav>
                                      </p:tavLst>
                                    </p:anim>
                                  </p:childTnLst>
                                </p:cTn>
                              </p:par>
                              <p:par>
                                <p:cTn id="274" presetID="2" presetClass="entr" presetSubtype="4" decel="100000" fill="hold" grpId="0" nodeType="withEffect">
                                  <p:stCondLst>
                                    <p:cond delay="2300"/>
                                  </p:stCondLst>
                                  <p:childTnLst>
                                    <p:set>
                                      <p:cBhvr>
                                        <p:cTn id="275" dur="1" fill="hold">
                                          <p:stCondLst>
                                            <p:cond delay="0"/>
                                          </p:stCondLst>
                                        </p:cTn>
                                        <p:tgtEl>
                                          <p:spTgt spid="42"/>
                                        </p:tgtEl>
                                        <p:attrNameLst>
                                          <p:attrName>style.visibility</p:attrName>
                                        </p:attrNameLst>
                                      </p:cBhvr>
                                      <p:to>
                                        <p:strVal val="visible"/>
                                      </p:to>
                                    </p:set>
                                    <p:anim calcmode="lin" valueType="num">
                                      <p:cBhvr additive="base">
                                        <p:cTn id="276" dur="750" fill="hold"/>
                                        <p:tgtEl>
                                          <p:spTgt spid="42"/>
                                        </p:tgtEl>
                                        <p:attrNameLst>
                                          <p:attrName>ppt_x</p:attrName>
                                        </p:attrNameLst>
                                      </p:cBhvr>
                                      <p:tavLst>
                                        <p:tav tm="0">
                                          <p:val>
                                            <p:strVal val="#ppt_x"/>
                                          </p:val>
                                        </p:tav>
                                        <p:tav tm="100000">
                                          <p:val>
                                            <p:strVal val="#ppt_x"/>
                                          </p:val>
                                        </p:tav>
                                      </p:tavLst>
                                    </p:anim>
                                    <p:anim calcmode="lin" valueType="num">
                                      <p:cBhvr additive="base">
                                        <p:cTn id="277" dur="750" fill="hold"/>
                                        <p:tgtEl>
                                          <p:spTgt spid="42"/>
                                        </p:tgtEl>
                                        <p:attrNameLst>
                                          <p:attrName>ppt_y</p:attrName>
                                        </p:attrNameLst>
                                      </p:cBhvr>
                                      <p:tavLst>
                                        <p:tav tm="0">
                                          <p:val>
                                            <p:strVal val="1+#ppt_h/2"/>
                                          </p:val>
                                        </p:tav>
                                        <p:tav tm="100000">
                                          <p:val>
                                            <p:strVal val="#ppt_y"/>
                                          </p:val>
                                        </p:tav>
                                      </p:tavLst>
                                    </p:anim>
                                  </p:childTnLst>
                                </p:cTn>
                              </p:par>
                              <p:par>
                                <p:cTn id="278" presetID="2" presetClass="entr" presetSubtype="4" decel="100000" fill="hold" grpId="0" nodeType="withEffect">
                                  <p:stCondLst>
                                    <p:cond delay="2300"/>
                                  </p:stCondLst>
                                  <p:childTnLst>
                                    <p:set>
                                      <p:cBhvr>
                                        <p:cTn id="279" dur="1" fill="hold">
                                          <p:stCondLst>
                                            <p:cond delay="0"/>
                                          </p:stCondLst>
                                        </p:cTn>
                                        <p:tgtEl>
                                          <p:spTgt spid="43"/>
                                        </p:tgtEl>
                                        <p:attrNameLst>
                                          <p:attrName>style.visibility</p:attrName>
                                        </p:attrNameLst>
                                      </p:cBhvr>
                                      <p:to>
                                        <p:strVal val="visible"/>
                                      </p:to>
                                    </p:set>
                                    <p:anim calcmode="lin" valueType="num">
                                      <p:cBhvr additive="base">
                                        <p:cTn id="280" dur="750" fill="hold"/>
                                        <p:tgtEl>
                                          <p:spTgt spid="43"/>
                                        </p:tgtEl>
                                        <p:attrNameLst>
                                          <p:attrName>ppt_x</p:attrName>
                                        </p:attrNameLst>
                                      </p:cBhvr>
                                      <p:tavLst>
                                        <p:tav tm="0">
                                          <p:val>
                                            <p:strVal val="#ppt_x"/>
                                          </p:val>
                                        </p:tav>
                                        <p:tav tm="100000">
                                          <p:val>
                                            <p:strVal val="#ppt_x"/>
                                          </p:val>
                                        </p:tav>
                                      </p:tavLst>
                                    </p:anim>
                                    <p:anim calcmode="lin" valueType="num">
                                      <p:cBhvr additive="base">
                                        <p:cTn id="281" dur="750" fill="hold"/>
                                        <p:tgtEl>
                                          <p:spTgt spid="43"/>
                                        </p:tgtEl>
                                        <p:attrNameLst>
                                          <p:attrName>ppt_y</p:attrName>
                                        </p:attrNameLst>
                                      </p:cBhvr>
                                      <p:tavLst>
                                        <p:tav tm="0">
                                          <p:val>
                                            <p:strVal val="1+#ppt_h/2"/>
                                          </p:val>
                                        </p:tav>
                                        <p:tav tm="100000">
                                          <p:val>
                                            <p:strVal val="#ppt_y"/>
                                          </p:val>
                                        </p:tav>
                                      </p:tavLst>
                                    </p:anim>
                                  </p:childTnLst>
                                </p:cTn>
                              </p:par>
                              <p:par>
                                <p:cTn id="282" presetID="2" presetClass="entr" presetSubtype="4" decel="100000" fill="hold" grpId="0" nodeType="withEffect">
                                  <p:stCondLst>
                                    <p:cond delay="2300"/>
                                  </p:stCondLst>
                                  <p:childTnLst>
                                    <p:set>
                                      <p:cBhvr>
                                        <p:cTn id="283" dur="1" fill="hold">
                                          <p:stCondLst>
                                            <p:cond delay="0"/>
                                          </p:stCondLst>
                                        </p:cTn>
                                        <p:tgtEl>
                                          <p:spTgt spid="44"/>
                                        </p:tgtEl>
                                        <p:attrNameLst>
                                          <p:attrName>style.visibility</p:attrName>
                                        </p:attrNameLst>
                                      </p:cBhvr>
                                      <p:to>
                                        <p:strVal val="visible"/>
                                      </p:to>
                                    </p:set>
                                    <p:anim calcmode="lin" valueType="num">
                                      <p:cBhvr additive="base">
                                        <p:cTn id="284" dur="750" fill="hold"/>
                                        <p:tgtEl>
                                          <p:spTgt spid="44"/>
                                        </p:tgtEl>
                                        <p:attrNameLst>
                                          <p:attrName>ppt_x</p:attrName>
                                        </p:attrNameLst>
                                      </p:cBhvr>
                                      <p:tavLst>
                                        <p:tav tm="0">
                                          <p:val>
                                            <p:strVal val="#ppt_x"/>
                                          </p:val>
                                        </p:tav>
                                        <p:tav tm="100000">
                                          <p:val>
                                            <p:strVal val="#ppt_x"/>
                                          </p:val>
                                        </p:tav>
                                      </p:tavLst>
                                    </p:anim>
                                    <p:anim calcmode="lin" valueType="num">
                                      <p:cBhvr additive="base">
                                        <p:cTn id="285" dur="750" fill="hold"/>
                                        <p:tgtEl>
                                          <p:spTgt spid="44"/>
                                        </p:tgtEl>
                                        <p:attrNameLst>
                                          <p:attrName>ppt_y</p:attrName>
                                        </p:attrNameLst>
                                      </p:cBhvr>
                                      <p:tavLst>
                                        <p:tav tm="0">
                                          <p:val>
                                            <p:strVal val="1+#ppt_h/2"/>
                                          </p:val>
                                        </p:tav>
                                        <p:tav tm="100000">
                                          <p:val>
                                            <p:strVal val="#ppt_y"/>
                                          </p:val>
                                        </p:tav>
                                      </p:tavLst>
                                    </p:anim>
                                  </p:childTnLst>
                                </p:cTn>
                              </p:par>
                              <p:par>
                                <p:cTn id="286" presetID="2" presetClass="entr" presetSubtype="4" decel="100000" fill="hold" grpId="0" nodeType="withEffect">
                                  <p:stCondLst>
                                    <p:cond delay="2300"/>
                                  </p:stCondLst>
                                  <p:childTnLst>
                                    <p:set>
                                      <p:cBhvr>
                                        <p:cTn id="287" dur="1" fill="hold">
                                          <p:stCondLst>
                                            <p:cond delay="0"/>
                                          </p:stCondLst>
                                        </p:cTn>
                                        <p:tgtEl>
                                          <p:spTgt spid="45"/>
                                        </p:tgtEl>
                                        <p:attrNameLst>
                                          <p:attrName>style.visibility</p:attrName>
                                        </p:attrNameLst>
                                      </p:cBhvr>
                                      <p:to>
                                        <p:strVal val="visible"/>
                                      </p:to>
                                    </p:set>
                                    <p:anim calcmode="lin" valueType="num">
                                      <p:cBhvr additive="base">
                                        <p:cTn id="288" dur="750" fill="hold"/>
                                        <p:tgtEl>
                                          <p:spTgt spid="45"/>
                                        </p:tgtEl>
                                        <p:attrNameLst>
                                          <p:attrName>ppt_x</p:attrName>
                                        </p:attrNameLst>
                                      </p:cBhvr>
                                      <p:tavLst>
                                        <p:tav tm="0">
                                          <p:val>
                                            <p:strVal val="#ppt_x"/>
                                          </p:val>
                                        </p:tav>
                                        <p:tav tm="100000">
                                          <p:val>
                                            <p:strVal val="#ppt_x"/>
                                          </p:val>
                                        </p:tav>
                                      </p:tavLst>
                                    </p:anim>
                                    <p:anim calcmode="lin" valueType="num">
                                      <p:cBhvr additive="base">
                                        <p:cTn id="289" dur="750" fill="hold"/>
                                        <p:tgtEl>
                                          <p:spTgt spid="45"/>
                                        </p:tgtEl>
                                        <p:attrNameLst>
                                          <p:attrName>ppt_y</p:attrName>
                                        </p:attrNameLst>
                                      </p:cBhvr>
                                      <p:tavLst>
                                        <p:tav tm="0">
                                          <p:val>
                                            <p:strVal val="1+#ppt_h/2"/>
                                          </p:val>
                                        </p:tav>
                                        <p:tav tm="100000">
                                          <p:val>
                                            <p:strVal val="#ppt_y"/>
                                          </p:val>
                                        </p:tav>
                                      </p:tavLst>
                                    </p:anim>
                                  </p:childTnLst>
                                </p:cTn>
                              </p:par>
                              <p:par>
                                <p:cTn id="290" presetID="2" presetClass="entr" presetSubtype="4" decel="100000" fill="hold" grpId="0" nodeType="withEffect">
                                  <p:stCondLst>
                                    <p:cond delay="2300"/>
                                  </p:stCondLst>
                                  <p:childTnLst>
                                    <p:set>
                                      <p:cBhvr>
                                        <p:cTn id="291" dur="1" fill="hold">
                                          <p:stCondLst>
                                            <p:cond delay="0"/>
                                          </p:stCondLst>
                                        </p:cTn>
                                        <p:tgtEl>
                                          <p:spTgt spid="30"/>
                                        </p:tgtEl>
                                        <p:attrNameLst>
                                          <p:attrName>style.visibility</p:attrName>
                                        </p:attrNameLst>
                                      </p:cBhvr>
                                      <p:to>
                                        <p:strVal val="visible"/>
                                      </p:to>
                                    </p:set>
                                    <p:anim calcmode="lin" valueType="num">
                                      <p:cBhvr additive="base">
                                        <p:cTn id="292" dur="200" fill="hold"/>
                                        <p:tgtEl>
                                          <p:spTgt spid="30"/>
                                        </p:tgtEl>
                                        <p:attrNameLst>
                                          <p:attrName>ppt_x</p:attrName>
                                        </p:attrNameLst>
                                      </p:cBhvr>
                                      <p:tavLst>
                                        <p:tav tm="0">
                                          <p:val>
                                            <p:strVal val="#ppt_x"/>
                                          </p:val>
                                        </p:tav>
                                        <p:tav tm="100000">
                                          <p:val>
                                            <p:strVal val="#ppt_x"/>
                                          </p:val>
                                        </p:tav>
                                      </p:tavLst>
                                    </p:anim>
                                    <p:anim calcmode="lin" valueType="num">
                                      <p:cBhvr additive="base">
                                        <p:cTn id="293" dur="200" fill="hold"/>
                                        <p:tgtEl>
                                          <p:spTgt spid="30"/>
                                        </p:tgtEl>
                                        <p:attrNameLst>
                                          <p:attrName>ppt_y</p:attrName>
                                        </p:attrNameLst>
                                      </p:cBhvr>
                                      <p:tavLst>
                                        <p:tav tm="0">
                                          <p:val>
                                            <p:strVal val="1+#ppt_h/2"/>
                                          </p:val>
                                        </p:tav>
                                        <p:tav tm="100000">
                                          <p:val>
                                            <p:strVal val="#ppt_y"/>
                                          </p:val>
                                        </p:tav>
                                      </p:tavLst>
                                    </p:anim>
                                  </p:childTnLst>
                                </p:cTn>
                              </p:par>
                              <p:par>
                                <p:cTn id="294" presetID="42" presetClass="path" presetSubtype="0" accel="100000" fill="hold" grpId="1" nodeType="withEffect">
                                  <p:stCondLst>
                                    <p:cond delay="2500"/>
                                  </p:stCondLst>
                                  <p:childTnLst>
                                    <p:animMotion origin="layout" path="M 3.75E-6 1.48148E-6 L 3.75E-6 0.09213 " pathEditMode="relative" rAng="0" ptsTypes="AA">
                                      <p:cBhvr>
                                        <p:cTn id="295" dur="100" fill="hold"/>
                                        <p:tgtEl>
                                          <p:spTgt spid="30"/>
                                        </p:tgtEl>
                                        <p:attrNameLst>
                                          <p:attrName>ppt_x</p:attrName>
                                          <p:attrName>ppt_y</p:attrName>
                                        </p:attrNameLst>
                                      </p:cBhvr>
                                      <p:rCtr x="0" y="4606"/>
                                    </p:animMotion>
                                  </p:childTnLst>
                                </p:cTn>
                              </p:par>
                              <p:par>
                                <p:cTn id="296" presetID="64" presetClass="path" presetSubtype="0" decel="100000" fill="hold" grpId="2" nodeType="withEffect">
                                  <p:stCondLst>
                                    <p:cond delay="2600"/>
                                  </p:stCondLst>
                                  <p:childTnLst>
                                    <p:animMotion origin="layout" path="M 3.75E-6 0.09213 L 3.75E-6 -0.10857 " pathEditMode="relative" rAng="0" ptsTypes="AA">
                                      <p:cBhvr>
                                        <p:cTn id="297" dur="100" fill="hold"/>
                                        <p:tgtEl>
                                          <p:spTgt spid="30"/>
                                        </p:tgtEl>
                                        <p:attrNameLst>
                                          <p:attrName>ppt_x</p:attrName>
                                          <p:attrName>ppt_y</p:attrName>
                                        </p:attrNameLst>
                                      </p:cBhvr>
                                      <p:rCtr x="0" y="-10046"/>
                                    </p:animMotion>
                                  </p:childTnLst>
                                </p:cTn>
                              </p:par>
                              <p:par>
                                <p:cTn id="298" presetID="42" presetClass="path" presetSubtype="0" accel="50000" decel="50000" fill="hold" grpId="3" nodeType="withEffect">
                                  <p:stCondLst>
                                    <p:cond delay="2700"/>
                                  </p:stCondLst>
                                  <p:childTnLst>
                                    <p:animMotion origin="layout" path="M 3.75E-6 -0.10857 L 3.75E-6 -0.08079 " pathEditMode="relative" rAng="0" ptsTypes="AA">
                                      <p:cBhvr>
                                        <p:cTn id="299" dur="100" fill="hold"/>
                                        <p:tgtEl>
                                          <p:spTgt spid="30"/>
                                        </p:tgtEl>
                                        <p:attrNameLst>
                                          <p:attrName>ppt_x</p:attrName>
                                          <p:attrName>ppt_y</p:attrName>
                                        </p:attrNameLst>
                                      </p:cBhvr>
                                      <p:rCtr x="0" y="1389"/>
                                    </p:animMotion>
                                  </p:childTnLst>
                                </p:cTn>
                              </p:par>
                              <p:par>
                                <p:cTn id="300" presetID="63" presetClass="path" presetSubtype="0" decel="100000" fill="hold" grpId="4" nodeType="withEffect">
                                  <p:stCondLst>
                                    <p:cond delay="2800"/>
                                  </p:stCondLst>
                                  <p:childTnLst>
                                    <p:animMotion origin="layout" path="M 3.75E-6 -0.08079 L 3.75E-6 -0.11736 " pathEditMode="relative" rAng="0" ptsTypes="AA">
                                      <p:cBhvr>
                                        <p:cTn id="301" dur="200" fill="hold"/>
                                        <p:tgtEl>
                                          <p:spTgt spid="30"/>
                                        </p:tgtEl>
                                        <p:attrNameLst>
                                          <p:attrName>ppt_x</p:attrName>
                                          <p:attrName>ppt_y</p:attrName>
                                        </p:attrNameLst>
                                      </p:cBhvr>
                                      <p:rCtr x="0" y="-1829"/>
                                    </p:animMotion>
                                  </p:childTnLst>
                                  <p:subTnLst>
                                    <p:set>
                                      <p:cBhvr override="childStyle">
                                        <p:cTn dur="1" fill="hold" display="0" masterRel="sameClick" afterEffect="1">
                                          <p:stCondLst>
                                            <p:cond evt="end" delay="0">
                                              <p:tn val="300"/>
                                            </p:cond>
                                          </p:stCondLst>
                                        </p:cTn>
                                        <p:tgtEl>
                                          <p:spTgt spid="30"/>
                                        </p:tgtEl>
                                        <p:attrNameLst>
                                          <p:attrName>style.visibility</p:attrName>
                                        </p:attrNameLst>
                                      </p:cBhvr>
                                      <p:to>
                                        <p:strVal val="hidden"/>
                                      </p:to>
                                    </p:set>
                                  </p:subTnLst>
                                </p:cTn>
                              </p:par>
                              <p:par>
                                <p:cTn id="302" presetID="1" presetClass="entr" presetSubtype="0" fill="hold" grpId="0" nodeType="withEffect">
                                  <p:stCondLst>
                                    <p:cond delay="3000"/>
                                  </p:stCondLst>
                                  <p:childTnLst>
                                    <p:set>
                                      <p:cBhvr>
                                        <p:cTn id="303" dur="1" fill="hold">
                                          <p:stCondLst>
                                            <p:cond delay="0"/>
                                          </p:stCondLst>
                                        </p:cTn>
                                        <p:tgtEl>
                                          <p:spTgt spid="48"/>
                                        </p:tgtEl>
                                        <p:attrNameLst>
                                          <p:attrName>style.visibility</p:attrName>
                                        </p:attrNameLst>
                                      </p:cBhvr>
                                      <p:to>
                                        <p:strVal val="visible"/>
                                      </p:to>
                                    </p:set>
                                  </p:childTnLst>
                                </p:cTn>
                              </p:par>
                              <p:par>
                                <p:cTn id="304" presetID="2" presetClass="entr" presetSubtype="1" fill="hold" grpId="0" nodeType="withEffect">
                                  <p:stCondLst>
                                    <p:cond delay="3000"/>
                                  </p:stCondLst>
                                  <p:childTnLst>
                                    <p:set>
                                      <p:cBhvr>
                                        <p:cTn id="305" dur="1" fill="hold">
                                          <p:stCondLst>
                                            <p:cond delay="0"/>
                                          </p:stCondLst>
                                        </p:cTn>
                                        <p:tgtEl>
                                          <p:spTgt spid="49"/>
                                        </p:tgtEl>
                                        <p:attrNameLst>
                                          <p:attrName>style.visibility</p:attrName>
                                        </p:attrNameLst>
                                      </p:cBhvr>
                                      <p:to>
                                        <p:strVal val="visible"/>
                                      </p:to>
                                    </p:set>
                                    <p:anim calcmode="lin" valueType="num">
                                      <p:cBhvr additive="base">
                                        <p:cTn id="306" dur="235" fill="hold"/>
                                        <p:tgtEl>
                                          <p:spTgt spid="49"/>
                                        </p:tgtEl>
                                        <p:attrNameLst>
                                          <p:attrName>ppt_x</p:attrName>
                                        </p:attrNameLst>
                                      </p:cBhvr>
                                      <p:tavLst>
                                        <p:tav tm="0">
                                          <p:val>
                                            <p:strVal val="#ppt_x"/>
                                          </p:val>
                                        </p:tav>
                                        <p:tav tm="100000">
                                          <p:val>
                                            <p:strVal val="#ppt_x"/>
                                          </p:val>
                                        </p:tav>
                                      </p:tavLst>
                                    </p:anim>
                                    <p:anim calcmode="lin" valueType="num">
                                      <p:cBhvr additive="base">
                                        <p:cTn id="307" dur="235" fill="hold"/>
                                        <p:tgtEl>
                                          <p:spTgt spid="49"/>
                                        </p:tgtEl>
                                        <p:attrNameLst>
                                          <p:attrName>ppt_y</p:attrName>
                                        </p:attrNameLst>
                                      </p:cBhvr>
                                      <p:tavLst>
                                        <p:tav tm="0">
                                          <p:val>
                                            <p:strVal val="0-#ppt_h/2"/>
                                          </p:val>
                                        </p:tav>
                                        <p:tav tm="100000">
                                          <p:val>
                                            <p:strVal val="#ppt_y"/>
                                          </p:val>
                                        </p:tav>
                                      </p:tavLst>
                                    </p:anim>
                                  </p:childTnLst>
                                </p:cTn>
                              </p:par>
                              <p:par>
                                <p:cTn id="308" presetID="2" presetClass="entr" presetSubtype="1" fill="hold" grpId="0" nodeType="withEffect">
                                  <p:stCondLst>
                                    <p:cond delay="3100"/>
                                  </p:stCondLst>
                                  <p:childTnLst>
                                    <p:set>
                                      <p:cBhvr>
                                        <p:cTn id="309" dur="1" fill="hold">
                                          <p:stCondLst>
                                            <p:cond delay="0"/>
                                          </p:stCondLst>
                                        </p:cTn>
                                        <p:tgtEl>
                                          <p:spTgt spid="54"/>
                                        </p:tgtEl>
                                        <p:attrNameLst>
                                          <p:attrName>style.visibility</p:attrName>
                                        </p:attrNameLst>
                                      </p:cBhvr>
                                      <p:to>
                                        <p:strVal val="visible"/>
                                      </p:to>
                                    </p:set>
                                    <p:anim calcmode="lin" valueType="num">
                                      <p:cBhvr additive="base">
                                        <p:cTn id="310" dur="288" fill="hold"/>
                                        <p:tgtEl>
                                          <p:spTgt spid="54"/>
                                        </p:tgtEl>
                                        <p:attrNameLst>
                                          <p:attrName>ppt_x</p:attrName>
                                        </p:attrNameLst>
                                      </p:cBhvr>
                                      <p:tavLst>
                                        <p:tav tm="0">
                                          <p:val>
                                            <p:strVal val="#ppt_x"/>
                                          </p:val>
                                        </p:tav>
                                        <p:tav tm="100000">
                                          <p:val>
                                            <p:strVal val="#ppt_x"/>
                                          </p:val>
                                        </p:tav>
                                      </p:tavLst>
                                    </p:anim>
                                    <p:anim calcmode="lin" valueType="num">
                                      <p:cBhvr additive="base">
                                        <p:cTn id="311" dur="288" fill="hold"/>
                                        <p:tgtEl>
                                          <p:spTgt spid="54"/>
                                        </p:tgtEl>
                                        <p:attrNameLst>
                                          <p:attrName>ppt_y</p:attrName>
                                        </p:attrNameLst>
                                      </p:cBhvr>
                                      <p:tavLst>
                                        <p:tav tm="0">
                                          <p:val>
                                            <p:strVal val="0-#ppt_h/2"/>
                                          </p:val>
                                        </p:tav>
                                        <p:tav tm="100000">
                                          <p:val>
                                            <p:strVal val="#ppt_y"/>
                                          </p:val>
                                        </p:tav>
                                      </p:tavLst>
                                    </p:anim>
                                  </p:childTnLst>
                                </p:cTn>
                              </p:par>
                              <p:par>
                                <p:cTn id="312" presetID="2" presetClass="entr" presetSubtype="1" fill="hold" grpId="0" nodeType="withEffect">
                                  <p:stCondLst>
                                    <p:cond delay="3180"/>
                                  </p:stCondLst>
                                  <p:childTnLst>
                                    <p:set>
                                      <p:cBhvr>
                                        <p:cTn id="313" dur="1" fill="hold">
                                          <p:stCondLst>
                                            <p:cond delay="0"/>
                                          </p:stCondLst>
                                        </p:cTn>
                                        <p:tgtEl>
                                          <p:spTgt spid="57"/>
                                        </p:tgtEl>
                                        <p:attrNameLst>
                                          <p:attrName>style.visibility</p:attrName>
                                        </p:attrNameLst>
                                      </p:cBhvr>
                                      <p:to>
                                        <p:strVal val="visible"/>
                                      </p:to>
                                    </p:set>
                                    <p:anim calcmode="lin" valueType="num">
                                      <p:cBhvr additive="base">
                                        <p:cTn id="314" dur="215" fill="hold"/>
                                        <p:tgtEl>
                                          <p:spTgt spid="57"/>
                                        </p:tgtEl>
                                        <p:attrNameLst>
                                          <p:attrName>ppt_x</p:attrName>
                                        </p:attrNameLst>
                                      </p:cBhvr>
                                      <p:tavLst>
                                        <p:tav tm="0">
                                          <p:val>
                                            <p:strVal val="#ppt_x"/>
                                          </p:val>
                                        </p:tav>
                                        <p:tav tm="100000">
                                          <p:val>
                                            <p:strVal val="#ppt_x"/>
                                          </p:val>
                                        </p:tav>
                                      </p:tavLst>
                                    </p:anim>
                                    <p:anim calcmode="lin" valueType="num">
                                      <p:cBhvr additive="base">
                                        <p:cTn id="315" dur="215" fill="hold"/>
                                        <p:tgtEl>
                                          <p:spTgt spid="57"/>
                                        </p:tgtEl>
                                        <p:attrNameLst>
                                          <p:attrName>ppt_y</p:attrName>
                                        </p:attrNameLst>
                                      </p:cBhvr>
                                      <p:tavLst>
                                        <p:tav tm="0">
                                          <p:val>
                                            <p:strVal val="0-#ppt_h/2"/>
                                          </p:val>
                                        </p:tav>
                                        <p:tav tm="100000">
                                          <p:val>
                                            <p:strVal val="#ppt_y"/>
                                          </p:val>
                                        </p:tav>
                                      </p:tavLst>
                                    </p:anim>
                                  </p:childTnLst>
                                </p:cTn>
                              </p:par>
                              <p:par>
                                <p:cTn id="316" presetID="2" presetClass="entr" presetSubtype="1" fill="hold" grpId="0" nodeType="withEffect">
                                  <p:stCondLst>
                                    <p:cond delay="3230"/>
                                  </p:stCondLst>
                                  <p:childTnLst>
                                    <p:set>
                                      <p:cBhvr>
                                        <p:cTn id="317" dur="1" fill="hold">
                                          <p:stCondLst>
                                            <p:cond delay="0"/>
                                          </p:stCondLst>
                                        </p:cTn>
                                        <p:tgtEl>
                                          <p:spTgt spid="11"/>
                                        </p:tgtEl>
                                        <p:attrNameLst>
                                          <p:attrName>style.visibility</p:attrName>
                                        </p:attrNameLst>
                                      </p:cBhvr>
                                      <p:to>
                                        <p:strVal val="visible"/>
                                      </p:to>
                                    </p:set>
                                    <p:anim calcmode="lin" valueType="num">
                                      <p:cBhvr additive="base">
                                        <p:cTn id="318" dur="212" fill="hold"/>
                                        <p:tgtEl>
                                          <p:spTgt spid="11"/>
                                        </p:tgtEl>
                                        <p:attrNameLst>
                                          <p:attrName>ppt_x</p:attrName>
                                        </p:attrNameLst>
                                      </p:cBhvr>
                                      <p:tavLst>
                                        <p:tav tm="0">
                                          <p:val>
                                            <p:strVal val="#ppt_x"/>
                                          </p:val>
                                        </p:tav>
                                        <p:tav tm="100000">
                                          <p:val>
                                            <p:strVal val="#ppt_x"/>
                                          </p:val>
                                        </p:tav>
                                      </p:tavLst>
                                    </p:anim>
                                    <p:anim calcmode="lin" valueType="num">
                                      <p:cBhvr additive="base">
                                        <p:cTn id="319" dur="212" fill="hold"/>
                                        <p:tgtEl>
                                          <p:spTgt spid="11"/>
                                        </p:tgtEl>
                                        <p:attrNameLst>
                                          <p:attrName>ppt_y</p:attrName>
                                        </p:attrNameLst>
                                      </p:cBhvr>
                                      <p:tavLst>
                                        <p:tav tm="0">
                                          <p:val>
                                            <p:strVal val="0-#ppt_h/2"/>
                                          </p:val>
                                        </p:tav>
                                        <p:tav tm="100000">
                                          <p:val>
                                            <p:strVal val="#ppt_y"/>
                                          </p:val>
                                        </p:tav>
                                      </p:tavLst>
                                    </p:anim>
                                  </p:childTnLst>
                                </p:cTn>
                              </p:par>
                              <p:par>
                                <p:cTn id="320" presetID="2" presetClass="entr" presetSubtype="1" fill="hold" grpId="0" nodeType="withEffect">
                                  <p:stCondLst>
                                    <p:cond delay="3320"/>
                                  </p:stCondLst>
                                  <p:childTnLst>
                                    <p:set>
                                      <p:cBhvr>
                                        <p:cTn id="321" dur="1" fill="hold">
                                          <p:stCondLst>
                                            <p:cond delay="0"/>
                                          </p:stCondLst>
                                        </p:cTn>
                                        <p:tgtEl>
                                          <p:spTgt spid="51"/>
                                        </p:tgtEl>
                                        <p:attrNameLst>
                                          <p:attrName>style.visibility</p:attrName>
                                        </p:attrNameLst>
                                      </p:cBhvr>
                                      <p:to>
                                        <p:strVal val="visible"/>
                                      </p:to>
                                    </p:set>
                                    <p:anim calcmode="lin" valueType="num">
                                      <p:cBhvr additive="base">
                                        <p:cTn id="322" dur="279" fill="hold"/>
                                        <p:tgtEl>
                                          <p:spTgt spid="51"/>
                                        </p:tgtEl>
                                        <p:attrNameLst>
                                          <p:attrName>ppt_x</p:attrName>
                                        </p:attrNameLst>
                                      </p:cBhvr>
                                      <p:tavLst>
                                        <p:tav tm="0">
                                          <p:val>
                                            <p:strVal val="#ppt_x"/>
                                          </p:val>
                                        </p:tav>
                                        <p:tav tm="100000">
                                          <p:val>
                                            <p:strVal val="#ppt_x"/>
                                          </p:val>
                                        </p:tav>
                                      </p:tavLst>
                                    </p:anim>
                                    <p:anim calcmode="lin" valueType="num">
                                      <p:cBhvr additive="base">
                                        <p:cTn id="323" dur="279" fill="hold"/>
                                        <p:tgtEl>
                                          <p:spTgt spid="51"/>
                                        </p:tgtEl>
                                        <p:attrNameLst>
                                          <p:attrName>ppt_y</p:attrName>
                                        </p:attrNameLst>
                                      </p:cBhvr>
                                      <p:tavLst>
                                        <p:tav tm="0">
                                          <p:val>
                                            <p:strVal val="0-#ppt_h/2"/>
                                          </p:val>
                                        </p:tav>
                                        <p:tav tm="100000">
                                          <p:val>
                                            <p:strVal val="#ppt_y"/>
                                          </p:val>
                                        </p:tav>
                                      </p:tavLst>
                                    </p:anim>
                                  </p:childTnLst>
                                </p:cTn>
                              </p:par>
                              <p:par>
                                <p:cTn id="324" presetID="2" presetClass="entr" presetSubtype="1" fill="hold" grpId="0" nodeType="withEffect">
                                  <p:stCondLst>
                                    <p:cond delay="3370"/>
                                  </p:stCondLst>
                                  <p:childTnLst>
                                    <p:set>
                                      <p:cBhvr>
                                        <p:cTn id="325" dur="1" fill="hold">
                                          <p:stCondLst>
                                            <p:cond delay="0"/>
                                          </p:stCondLst>
                                        </p:cTn>
                                        <p:tgtEl>
                                          <p:spTgt spid="61"/>
                                        </p:tgtEl>
                                        <p:attrNameLst>
                                          <p:attrName>style.visibility</p:attrName>
                                        </p:attrNameLst>
                                      </p:cBhvr>
                                      <p:to>
                                        <p:strVal val="visible"/>
                                      </p:to>
                                    </p:set>
                                    <p:anim calcmode="lin" valueType="num">
                                      <p:cBhvr additive="base">
                                        <p:cTn id="326" dur="194" fill="hold"/>
                                        <p:tgtEl>
                                          <p:spTgt spid="61"/>
                                        </p:tgtEl>
                                        <p:attrNameLst>
                                          <p:attrName>ppt_x</p:attrName>
                                        </p:attrNameLst>
                                      </p:cBhvr>
                                      <p:tavLst>
                                        <p:tav tm="0">
                                          <p:val>
                                            <p:strVal val="#ppt_x"/>
                                          </p:val>
                                        </p:tav>
                                        <p:tav tm="100000">
                                          <p:val>
                                            <p:strVal val="#ppt_x"/>
                                          </p:val>
                                        </p:tav>
                                      </p:tavLst>
                                    </p:anim>
                                    <p:anim calcmode="lin" valueType="num">
                                      <p:cBhvr additive="base">
                                        <p:cTn id="327" dur="194" fill="hold"/>
                                        <p:tgtEl>
                                          <p:spTgt spid="61"/>
                                        </p:tgtEl>
                                        <p:attrNameLst>
                                          <p:attrName>ppt_y</p:attrName>
                                        </p:attrNameLst>
                                      </p:cBhvr>
                                      <p:tavLst>
                                        <p:tav tm="0">
                                          <p:val>
                                            <p:strVal val="0-#ppt_h/2"/>
                                          </p:val>
                                        </p:tav>
                                        <p:tav tm="100000">
                                          <p:val>
                                            <p:strVal val="#ppt_y"/>
                                          </p:val>
                                        </p:tav>
                                      </p:tavLst>
                                    </p:anim>
                                  </p:childTnLst>
                                </p:cTn>
                              </p:par>
                              <p:par>
                                <p:cTn id="328" presetID="2" presetClass="entr" presetSubtype="1" fill="hold" grpId="0" nodeType="withEffect">
                                  <p:stCondLst>
                                    <p:cond delay="3420"/>
                                  </p:stCondLst>
                                  <p:childTnLst>
                                    <p:set>
                                      <p:cBhvr>
                                        <p:cTn id="329" dur="1" fill="hold">
                                          <p:stCondLst>
                                            <p:cond delay="0"/>
                                          </p:stCondLst>
                                        </p:cTn>
                                        <p:tgtEl>
                                          <p:spTgt spid="56"/>
                                        </p:tgtEl>
                                        <p:attrNameLst>
                                          <p:attrName>style.visibility</p:attrName>
                                        </p:attrNameLst>
                                      </p:cBhvr>
                                      <p:to>
                                        <p:strVal val="visible"/>
                                      </p:to>
                                    </p:set>
                                    <p:anim calcmode="lin" valueType="num">
                                      <p:cBhvr additive="base">
                                        <p:cTn id="330" dur="258" fill="hold"/>
                                        <p:tgtEl>
                                          <p:spTgt spid="56"/>
                                        </p:tgtEl>
                                        <p:attrNameLst>
                                          <p:attrName>ppt_x</p:attrName>
                                        </p:attrNameLst>
                                      </p:cBhvr>
                                      <p:tavLst>
                                        <p:tav tm="0">
                                          <p:val>
                                            <p:strVal val="#ppt_x"/>
                                          </p:val>
                                        </p:tav>
                                        <p:tav tm="100000">
                                          <p:val>
                                            <p:strVal val="#ppt_x"/>
                                          </p:val>
                                        </p:tav>
                                      </p:tavLst>
                                    </p:anim>
                                    <p:anim calcmode="lin" valueType="num">
                                      <p:cBhvr additive="base">
                                        <p:cTn id="331" dur="258" fill="hold"/>
                                        <p:tgtEl>
                                          <p:spTgt spid="56"/>
                                        </p:tgtEl>
                                        <p:attrNameLst>
                                          <p:attrName>ppt_y</p:attrName>
                                        </p:attrNameLst>
                                      </p:cBhvr>
                                      <p:tavLst>
                                        <p:tav tm="0">
                                          <p:val>
                                            <p:strVal val="0-#ppt_h/2"/>
                                          </p:val>
                                        </p:tav>
                                        <p:tav tm="100000">
                                          <p:val>
                                            <p:strVal val="#ppt_y"/>
                                          </p:val>
                                        </p:tav>
                                      </p:tavLst>
                                    </p:anim>
                                  </p:childTnLst>
                                </p:cTn>
                              </p:par>
                              <p:par>
                                <p:cTn id="332" presetID="2" presetClass="entr" presetSubtype="1" fill="hold" grpId="0" nodeType="withEffect">
                                  <p:stCondLst>
                                    <p:cond delay="3470"/>
                                  </p:stCondLst>
                                  <p:childTnLst>
                                    <p:set>
                                      <p:cBhvr>
                                        <p:cTn id="333" dur="1" fill="hold">
                                          <p:stCondLst>
                                            <p:cond delay="0"/>
                                          </p:stCondLst>
                                        </p:cTn>
                                        <p:tgtEl>
                                          <p:spTgt spid="55"/>
                                        </p:tgtEl>
                                        <p:attrNameLst>
                                          <p:attrName>style.visibility</p:attrName>
                                        </p:attrNameLst>
                                      </p:cBhvr>
                                      <p:to>
                                        <p:strVal val="visible"/>
                                      </p:to>
                                    </p:set>
                                    <p:anim calcmode="lin" valueType="num">
                                      <p:cBhvr additive="base">
                                        <p:cTn id="334" dur="334" fill="hold"/>
                                        <p:tgtEl>
                                          <p:spTgt spid="55"/>
                                        </p:tgtEl>
                                        <p:attrNameLst>
                                          <p:attrName>ppt_x</p:attrName>
                                        </p:attrNameLst>
                                      </p:cBhvr>
                                      <p:tavLst>
                                        <p:tav tm="0">
                                          <p:val>
                                            <p:strVal val="#ppt_x"/>
                                          </p:val>
                                        </p:tav>
                                        <p:tav tm="100000">
                                          <p:val>
                                            <p:strVal val="#ppt_x"/>
                                          </p:val>
                                        </p:tav>
                                      </p:tavLst>
                                    </p:anim>
                                    <p:anim calcmode="lin" valueType="num">
                                      <p:cBhvr additive="base">
                                        <p:cTn id="335" dur="334" fill="hold"/>
                                        <p:tgtEl>
                                          <p:spTgt spid="55"/>
                                        </p:tgtEl>
                                        <p:attrNameLst>
                                          <p:attrName>ppt_y</p:attrName>
                                        </p:attrNameLst>
                                      </p:cBhvr>
                                      <p:tavLst>
                                        <p:tav tm="0">
                                          <p:val>
                                            <p:strVal val="0-#ppt_h/2"/>
                                          </p:val>
                                        </p:tav>
                                        <p:tav tm="100000">
                                          <p:val>
                                            <p:strVal val="#ppt_y"/>
                                          </p:val>
                                        </p:tav>
                                      </p:tavLst>
                                    </p:anim>
                                  </p:childTnLst>
                                </p:cTn>
                              </p:par>
                              <p:par>
                                <p:cTn id="336" presetID="2" presetClass="entr" presetSubtype="1" fill="hold" grpId="0" nodeType="withEffect">
                                  <p:stCondLst>
                                    <p:cond delay="3510"/>
                                  </p:stCondLst>
                                  <p:childTnLst>
                                    <p:set>
                                      <p:cBhvr>
                                        <p:cTn id="337" dur="1" fill="hold">
                                          <p:stCondLst>
                                            <p:cond delay="0"/>
                                          </p:stCondLst>
                                        </p:cTn>
                                        <p:tgtEl>
                                          <p:spTgt spid="63"/>
                                        </p:tgtEl>
                                        <p:attrNameLst>
                                          <p:attrName>style.visibility</p:attrName>
                                        </p:attrNameLst>
                                      </p:cBhvr>
                                      <p:to>
                                        <p:strVal val="visible"/>
                                      </p:to>
                                    </p:set>
                                    <p:anim calcmode="lin" valueType="num">
                                      <p:cBhvr additive="base">
                                        <p:cTn id="338" dur="224" fill="hold"/>
                                        <p:tgtEl>
                                          <p:spTgt spid="63"/>
                                        </p:tgtEl>
                                        <p:attrNameLst>
                                          <p:attrName>ppt_x</p:attrName>
                                        </p:attrNameLst>
                                      </p:cBhvr>
                                      <p:tavLst>
                                        <p:tav tm="0">
                                          <p:val>
                                            <p:strVal val="#ppt_x"/>
                                          </p:val>
                                        </p:tav>
                                        <p:tav tm="100000">
                                          <p:val>
                                            <p:strVal val="#ppt_x"/>
                                          </p:val>
                                        </p:tav>
                                      </p:tavLst>
                                    </p:anim>
                                    <p:anim calcmode="lin" valueType="num">
                                      <p:cBhvr additive="base">
                                        <p:cTn id="339" dur="224" fill="hold"/>
                                        <p:tgtEl>
                                          <p:spTgt spid="63"/>
                                        </p:tgtEl>
                                        <p:attrNameLst>
                                          <p:attrName>ppt_y</p:attrName>
                                        </p:attrNameLst>
                                      </p:cBhvr>
                                      <p:tavLst>
                                        <p:tav tm="0">
                                          <p:val>
                                            <p:strVal val="0-#ppt_h/2"/>
                                          </p:val>
                                        </p:tav>
                                        <p:tav tm="100000">
                                          <p:val>
                                            <p:strVal val="#ppt_y"/>
                                          </p:val>
                                        </p:tav>
                                      </p:tavLst>
                                    </p:anim>
                                  </p:childTnLst>
                                </p:cTn>
                              </p:par>
                              <p:par>
                                <p:cTn id="340" presetID="63" presetClass="path" presetSubtype="0" decel="50000" fill="hold" grpId="1" nodeType="withEffect">
                                  <p:stCondLst>
                                    <p:cond delay="3700"/>
                                  </p:stCondLst>
                                  <p:childTnLst>
                                    <p:animMotion origin="layout" path="M 6.25E-7 1.48148E-6 L 0.00781 0.00208 " pathEditMode="relative" rAng="0" ptsTypes="AA">
                                      <p:cBhvr>
                                        <p:cTn id="341" dur="100" fill="hold"/>
                                        <p:tgtEl>
                                          <p:spTgt spid="63"/>
                                        </p:tgtEl>
                                        <p:attrNameLst>
                                          <p:attrName>ppt_x</p:attrName>
                                          <p:attrName>ppt_y</p:attrName>
                                        </p:attrNameLst>
                                      </p:cBhvr>
                                      <p:rCtr x="4" y="1"/>
                                    </p:animMotion>
                                  </p:childTnLst>
                                </p:cTn>
                              </p:par>
                              <p:par>
                                <p:cTn id="342" presetID="42" presetClass="path" presetSubtype="0" decel="50000" fill="hold" grpId="2" nodeType="withEffect">
                                  <p:stCondLst>
                                    <p:cond delay="3800"/>
                                  </p:stCondLst>
                                  <p:childTnLst>
                                    <p:animMotion origin="layout" path="M 0.00781 0.00208 L 0.00664 0.0081 " pathEditMode="relative" rAng="0" ptsTypes="AA">
                                      <p:cBhvr>
                                        <p:cTn id="343" dur="100" fill="hold"/>
                                        <p:tgtEl>
                                          <p:spTgt spid="63"/>
                                        </p:tgtEl>
                                        <p:attrNameLst>
                                          <p:attrName>ppt_x</p:attrName>
                                          <p:attrName>ppt_y</p:attrName>
                                        </p:attrNameLst>
                                      </p:cBhvr>
                                      <p:rCtr x="0" y="0"/>
                                    </p:animMotion>
                                  </p:childTnLst>
                                </p:cTn>
                              </p:par>
                              <p:par>
                                <p:cTn id="344" presetID="2" presetClass="entr" presetSubtype="1" fill="hold" grpId="0" nodeType="withEffect">
                                  <p:stCondLst>
                                    <p:cond delay="3500"/>
                                  </p:stCondLst>
                                  <p:childTnLst>
                                    <p:set>
                                      <p:cBhvr>
                                        <p:cTn id="345" dur="1" fill="hold">
                                          <p:stCondLst>
                                            <p:cond delay="0"/>
                                          </p:stCondLst>
                                        </p:cTn>
                                        <p:tgtEl>
                                          <p:spTgt spid="50"/>
                                        </p:tgtEl>
                                        <p:attrNameLst>
                                          <p:attrName>style.visibility</p:attrName>
                                        </p:attrNameLst>
                                      </p:cBhvr>
                                      <p:to>
                                        <p:strVal val="visible"/>
                                      </p:to>
                                    </p:set>
                                    <p:anim calcmode="lin" valueType="num">
                                      <p:cBhvr additive="base">
                                        <p:cTn id="346" dur="313" fill="hold"/>
                                        <p:tgtEl>
                                          <p:spTgt spid="50"/>
                                        </p:tgtEl>
                                        <p:attrNameLst>
                                          <p:attrName>ppt_x</p:attrName>
                                        </p:attrNameLst>
                                      </p:cBhvr>
                                      <p:tavLst>
                                        <p:tav tm="0">
                                          <p:val>
                                            <p:strVal val="#ppt_x"/>
                                          </p:val>
                                        </p:tav>
                                        <p:tav tm="100000">
                                          <p:val>
                                            <p:strVal val="#ppt_x"/>
                                          </p:val>
                                        </p:tav>
                                      </p:tavLst>
                                    </p:anim>
                                    <p:anim calcmode="lin" valueType="num">
                                      <p:cBhvr additive="base">
                                        <p:cTn id="347" dur="313" fill="hold"/>
                                        <p:tgtEl>
                                          <p:spTgt spid="50"/>
                                        </p:tgtEl>
                                        <p:attrNameLst>
                                          <p:attrName>ppt_y</p:attrName>
                                        </p:attrNameLst>
                                      </p:cBhvr>
                                      <p:tavLst>
                                        <p:tav tm="0">
                                          <p:val>
                                            <p:strVal val="0-#ppt_h/2"/>
                                          </p:val>
                                        </p:tav>
                                        <p:tav tm="100000">
                                          <p:val>
                                            <p:strVal val="#ppt_y"/>
                                          </p:val>
                                        </p:tav>
                                      </p:tavLst>
                                    </p:anim>
                                  </p:childTnLst>
                                </p:cTn>
                              </p:par>
                              <p:par>
                                <p:cTn id="348" presetID="2" presetClass="entr" presetSubtype="1" fill="hold" grpId="0" nodeType="withEffect">
                                  <p:stCondLst>
                                    <p:cond delay="3570"/>
                                  </p:stCondLst>
                                  <p:childTnLst>
                                    <p:set>
                                      <p:cBhvr>
                                        <p:cTn id="349" dur="1" fill="hold">
                                          <p:stCondLst>
                                            <p:cond delay="0"/>
                                          </p:stCondLst>
                                        </p:cTn>
                                        <p:tgtEl>
                                          <p:spTgt spid="52"/>
                                        </p:tgtEl>
                                        <p:attrNameLst>
                                          <p:attrName>style.visibility</p:attrName>
                                        </p:attrNameLst>
                                      </p:cBhvr>
                                      <p:to>
                                        <p:strVal val="visible"/>
                                      </p:to>
                                    </p:set>
                                    <p:anim calcmode="lin" valueType="num">
                                      <p:cBhvr additive="base">
                                        <p:cTn id="350" dur="244" fill="hold"/>
                                        <p:tgtEl>
                                          <p:spTgt spid="52"/>
                                        </p:tgtEl>
                                        <p:attrNameLst>
                                          <p:attrName>ppt_x</p:attrName>
                                        </p:attrNameLst>
                                      </p:cBhvr>
                                      <p:tavLst>
                                        <p:tav tm="0">
                                          <p:val>
                                            <p:strVal val="#ppt_x"/>
                                          </p:val>
                                        </p:tav>
                                        <p:tav tm="100000">
                                          <p:val>
                                            <p:strVal val="#ppt_x"/>
                                          </p:val>
                                        </p:tav>
                                      </p:tavLst>
                                    </p:anim>
                                    <p:anim calcmode="lin" valueType="num">
                                      <p:cBhvr additive="base">
                                        <p:cTn id="351" dur="244" fill="hold"/>
                                        <p:tgtEl>
                                          <p:spTgt spid="52"/>
                                        </p:tgtEl>
                                        <p:attrNameLst>
                                          <p:attrName>ppt_y</p:attrName>
                                        </p:attrNameLst>
                                      </p:cBhvr>
                                      <p:tavLst>
                                        <p:tav tm="0">
                                          <p:val>
                                            <p:strVal val="0-#ppt_h/2"/>
                                          </p:val>
                                        </p:tav>
                                        <p:tav tm="100000">
                                          <p:val>
                                            <p:strVal val="#ppt_y"/>
                                          </p:val>
                                        </p:tav>
                                      </p:tavLst>
                                    </p:anim>
                                  </p:childTnLst>
                                </p:cTn>
                              </p:par>
                              <p:par>
                                <p:cTn id="352" presetID="2" presetClass="entr" presetSubtype="1" fill="hold" grpId="0" nodeType="withEffect">
                                  <p:stCondLst>
                                    <p:cond delay="3600"/>
                                  </p:stCondLst>
                                  <p:childTnLst>
                                    <p:set>
                                      <p:cBhvr>
                                        <p:cTn id="353" dur="1" fill="hold">
                                          <p:stCondLst>
                                            <p:cond delay="0"/>
                                          </p:stCondLst>
                                        </p:cTn>
                                        <p:tgtEl>
                                          <p:spTgt spid="58"/>
                                        </p:tgtEl>
                                        <p:attrNameLst>
                                          <p:attrName>style.visibility</p:attrName>
                                        </p:attrNameLst>
                                      </p:cBhvr>
                                      <p:to>
                                        <p:strVal val="visible"/>
                                      </p:to>
                                    </p:set>
                                    <p:anim calcmode="lin" valueType="num">
                                      <p:cBhvr additive="base">
                                        <p:cTn id="354" dur="229" fill="hold"/>
                                        <p:tgtEl>
                                          <p:spTgt spid="58"/>
                                        </p:tgtEl>
                                        <p:attrNameLst>
                                          <p:attrName>ppt_x</p:attrName>
                                        </p:attrNameLst>
                                      </p:cBhvr>
                                      <p:tavLst>
                                        <p:tav tm="0">
                                          <p:val>
                                            <p:strVal val="#ppt_x"/>
                                          </p:val>
                                        </p:tav>
                                        <p:tav tm="100000">
                                          <p:val>
                                            <p:strVal val="#ppt_x"/>
                                          </p:val>
                                        </p:tav>
                                      </p:tavLst>
                                    </p:anim>
                                    <p:anim calcmode="lin" valueType="num">
                                      <p:cBhvr additive="base">
                                        <p:cTn id="355" dur="229" fill="hold"/>
                                        <p:tgtEl>
                                          <p:spTgt spid="58"/>
                                        </p:tgtEl>
                                        <p:attrNameLst>
                                          <p:attrName>ppt_y</p:attrName>
                                        </p:attrNameLst>
                                      </p:cBhvr>
                                      <p:tavLst>
                                        <p:tav tm="0">
                                          <p:val>
                                            <p:strVal val="0-#ppt_h/2"/>
                                          </p:val>
                                        </p:tav>
                                        <p:tav tm="100000">
                                          <p:val>
                                            <p:strVal val="#ppt_y"/>
                                          </p:val>
                                        </p:tav>
                                      </p:tavLst>
                                    </p:anim>
                                  </p:childTnLst>
                                </p:cTn>
                              </p:par>
                              <p:par>
                                <p:cTn id="356" presetID="2" presetClass="entr" presetSubtype="1" fill="hold" grpId="0" nodeType="withEffect">
                                  <p:stCondLst>
                                    <p:cond delay="3620"/>
                                  </p:stCondLst>
                                  <p:childTnLst>
                                    <p:set>
                                      <p:cBhvr>
                                        <p:cTn id="357" dur="1" fill="hold">
                                          <p:stCondLst>
                                            <p:cond delay="0"/>
                                          </p:stCondLst>
                                        </p:cTn>
                                        <p:tgtEl>
                                          <p:spTgt spid="62"/>
                                        </p:tgtEl>
                                        <p:attrNameLst>
                                          <p:attrName>style.visibility</p:attrName>
                                        </p:attrNameLst>
                                      </p:cBhvr>
                                      <p:to>
                                        <p:strVal val="visible"/>
                                      </p:to>
                                    </p:set>
                                    <p:anim calcmode="lin" valueType="num">
                                      <p:cBhvr additive="base">
                                        <p:cTn id="358" dur="336" fill="hold"/>
                                        <p:tgtEl>
                                          <p:spTgt spid="62"/>
                                        </p:tgtEl>
                                        <p:attrNameLst>
                                          <p:attrName>ppt_x</p:attrName>
                                        </p:attrNameLst>
                                      </p:cBhvr>
                                      <p:tavLst>
                                        <p:tav tm="0">
                                          <p:val>
                                            <p:strVal val="#ppt_x"/>
                                          </p:val>
                                        </p:tav>
                                        <p:tav tm="100000">
                                          <p:val>
                                            <p:strVal val="#ppt_x"/>
                                          </p:val>
                                        </p:tav>
                                      </p:tavLst>
                                    </p:anim>
                                    <p:anim calcmode="lin" valueType="num">
                                      <p:cBhvr additive="base">
                                        <p:cTn id="359" dur="336" fill="hold"/>
                                        <p:tgtEl>
                                          <p:spTgt spid="62"/>
                                        </p:tgtEl>
                                        <p:attrNameLst>
                                          <p:attrName>ppt_y</p:attrName>
                                        </p:attrNameLst>
                                      </p:cBhvr>
                                      <p:tavLst>
                                        <p:tav tm="0">
                                          <p:val>
                                            <p:strVal val="0-#ppt_h/2"/>
                                          </p:val>
                                        </p:tav>
                                        <p:tav tm="100000">
                                          <p:val>
                                            <p:strVal val="#ppt_y"/>
                                          </p:val>
                                        </p:tav>
                                      </p:tavLst>
                                    </p:anim>
                                  </p:childTnLst>
                                </p:cTn>
                              </p:par>
                              <p:par>
                                <p:cTn id="360" presetID="2" presetClass="entr" presetSubtype="1" fill="hold" grpId="0" nodeType="withEffect">
                                  <p:stCondLst>
                                    <p:cond delay="3600"/>
                                  </p:stCondLst>
                                  <p:childTnLst>
                                    <p:set>
                                      <p:cBhvr>
                                        <p:cTn id="361" dur="1" fill="hold">
                                          <p:stCondLst>
                                            <p:cond delay="0"/>
                                          </p:stCondLst>
                                        </p:cTn>
                                        <p:tgtEl>
                                          <p:spTgt spid="64"/>
                                        </p:tgtEl>
                                        <p:attrNameLst>
                                          <p:attrName>style.visibility</p:attrName>
                                        </p:attrNameLst>
                                      </p:cBhvr>
                                      <p:to>
                                        <p:strVal val="visible"/>
                                      </p:to>
                                    </p:set>
                                    <p:anim calcmode="lin" valueType="num">
                                      <p:cBhvr additive="base">
                                        <p:cTn id="362" dur="287" fill="hold"/>
                                        <p:tgtEl>
                                          <p:spTgt spid="64"/>
                                        </p:tgtEl>
                                        <p:attrNameLst>
                                          <p:attrName>ppt_x</p:attrName>
                                        </p:attrNameLst>
                                      </p:cBhvr>
                                      <p:tavLst>
                                        <p:tav tm="0">
                                          <p:val>
                                            <p:strVal val="#ppt_x"/>
                                          </p:val>
                                        </p:tav>
                                        <p:tav tm="100000">
                                          <p:val>
                                            <p:strVal val="#ppt_x"/>
                                          </p:val>
                                        </p:tav>
                                      </p:tavLst>
                                    </p:anim>
                                    <p:anim calcmode="lin" valueType="num">
                                      <p:cBhvr additive="base">
                                        <p:cTn id="363" dur="287" fill="hold"/>
                                        <p:tgtEl>
                                          <p:spTgt spid="64"/>
                                        </p:tgtEl>
                                        <p:attrNameLst>
                                          <p:attrName>ppt_y</p:attrName>
                                        </p:attrNameLst>
                                      </p:cBhvr>
                                      <p:tavLst>
                                        <p:tav tm="0">
                                          <p:val>
                                            <p:strVal val="0-#ppt_h/2"/>
                                          </p:val>
                                        </p:tav>
                                        <p:tav tm="100000">
                                          <p:val>
                                            <p:strVal val="#ppt_y"/>
                                          </p:val>
                                        </p:tav>
                                      </p:tavLst>
                                    </p:anim>
                                  </p:childTnLst>
                                </p:cTn>
                              </p:par>
                              <p:par>
                                <p:cTn id="364" presetID="42" presetClass="path" presetSubtype="0" decel="50000" autoRev="1" fill="hold" grpId="1" nodeType="withEffect">
                                  <p:stCondLst>
                                    <p:cond delay="3900"/>
                                  </p:stCondLst>
                                  <p:childTnLst>
                                    <p:animMotion origin="layout" path="M 1.875E-6 -7.40741E-7 L 0.00573 0.00324 " pathEditMode="relative" rAng="0" ptsTypes="AA">
                                      <p:cBhvr>
                                        <p:cTn id="365" dur="150" fill="hold"/>
                                        <p:tgtEl>
                                          <p:spTgt spid="64"/>
                                        </p:tgtEl>
                                        <p:attrNameLst>
                                          <p:attrName>ppt_x</p:attrName>
                                          <p:attrName>ppt_y</p:attrName>
                                        </p:attrNameLst>
                                      </p:cBhvr>
                                      <p:rCtr x="3" y="2"/>
                                    </p:animMotion>
                                  </p:childTnLst>
                                </p:cTn>
                              </p:par>
                              <p:par>
                                <p:cTn id="366" presetID="2" presetClass="entr" presetSubtype="1" fill="hold" grpId="0" nodeType="withEffect">
                                  <p:stCondLst>
                                    <p:cond delay="3680"/>
                                  </p:stCondLst>
                                  <p:childTnLst>
                                    <p:set>
                                      <p:cBhvr>
                                        <p:cTn id="367" dur="1" fill="hold">
                                          <p:stCondLst>
                                            <p:cond delay="0"/>
                                          </p:stCondLst>
                                        </p:cTn>
                                        <p:tgtEl>
                                          <p:spTgt spid="32"/>
                                        </p:tgtEl>
                                        <p:attrNameLst>
                                          <p:attrName>style.visibility</p:attrName>
                                        </p:attrNameLst>
                                      </p:cBhvr>
                                      <p:to>
                                        <p:strVal val="visible"/>
                                      </p:to>
                                    </p:set>
                                    <p:anim calcmode="lin" valueType="num">
                                      <p:cBhvr additive="base">
                                        <p:cTn id="368" dur="287" fill="hold"/>
                                        <p:tgtEl>
                                          <p:spTgt spid="32"/>
                                        </p:tgtEl>
                                        <p:attrNameLst>
                                          <p:attrName>ppt_x</p:attrName>
                                        </p:attrNameLst>
                                      </p:cBhvr>
                                      <p:tavLst>
                                        <p:tav tm="0">
                                          <p:val>
                                            <p:strVal val="#ppt_x"/>
                                          </p:val>
                                        </p:tav>
                                        <p:tav tm="100000">
                                          <p:val>
                                            <p:strVal val="#ppt_x"/>
                                          </p:val>
                                        </p:tav>
                                      </p:tavLst>
                                    </p:anim>
                                    <p:anim calcmode="lin" valueType="num">
                                      <p:cBhvr additive="base">
                                        <p:cTn id="369" dur="287" fill="hold"/>
                                        <p:tgtEl>
                                          <p:spTgt spid="32"/>
                                        </p:tgtEl>
                                        <p:attrNameLst>
                                          <p:attrName>ppt_y</p:attrName>
                                        </p:attrNameLst>
                                      </p:cBhvr>
                                      <p:tavLst>
                                        <p:tav tm="0">
                                          <p:val>
                                            <p:strVal val="0-#ppt_h/2"/>
                                          </p:val>
                                        </p:tav>
                                        <p:tav tm="100000">
                                          <p:val>
                                            <p:strVal val="#ppt_y"/>
                                          </p:val>
                                        </p:tav>
                                      </p:tavLst>
                                    </p:anim>
                                  </p:childTnLst>
                                </p:cTn>
                              </p:par>
                              <p:par>
                                <p:cTn id="370" presetID="2" presetClass="entr" presetSubtype="1" fill="hold" grpId="0" nodeType="withEffect">
                                  <p:stCondLst>
                                    <p:cond delay="3720"/>
                                  </p:stCondLst>
                                  <p:childTnLst>
                                    <p:set>
                                      <p:cBhvr>
                                        <p:cTn id="371" dur="1" fill="hold">
                                          <p:stCondLst>
                                            <p:cond delay="0"/>
                                          </p:stCondLst>
                                        </p:cTn>
                                        <p:tgtEl>
                                          <p:spTgt spid="53"/>
                                        </p:tgtEl>
                                        <p:attrNameLst>
                                          <p:attrName>style.visibility</p:attrName>
                                        </p:attrNameLst>
                                      </p:cBhvr>
                                      <p:to>
                                        <p:strVal val="visible"/>
                                      </p:to>
                                    </p:set>
                                    <p:anim calcmode="lin" valueType="num">
                                      <p:cBhvr additive="base">
                                        <p:cTn id="372" dur="253" fill="hold"/>
                                        <p:tgtEl>
                                          <p:spTgt spid="53"/>
                                        </p:tgtEl>
                                        <p:attrNameLst>
                                          <p:attrName>ppt_x</p:attrName>
                                        </p:attrNameLst>
                                      </p:cBhvr>
                                      <p:tavLst>
                                        <p:tav tm="0">
                                          <p:val>
                                            <p:strVal val="#ppt_x"/>
                                          </p:val>
                                        </p:tav>
                                        <p:tav tm="100000">
                                          <p:val>
                                            <p:strVal val="#ppt_x"/>
                                          </p:val>
                                        </p:tav>
                                      </p:tavLst>
                                    </p:anim>
                                    <p:anim calcmode="lin" valueType="num">
                                      <p:cBhvr additive="base">
                                        <p:cTn id="373" dur="253" fill="hold"/>
                                        <p:tgtEl>
                                          <p:spTgt spid="53"/>
                                        </p:tgtEl>
                                        <p:attrNameLst>
                                          <p:attrName>ppt_y</p:attrName>
                                        </p:attrNameLst>
                                      </p:cBhvr>
                                      <p:tavLst>
                                        <p:tav tm="0">
                                          <p:val>
                                            <p:strVal val="0-#ppt_h/2"/>
                                          </p:val>
                                        </p:tav>
                                        <p:tav tm="100000">
                                          <p:val>
                                            <p:strVal val="#ppt_y"/>
                                          </p:val>
                                        </p:tav>
                                      </p:tavLst>
                                    </p:anim>
                                  </p:childTnLst>
                                </p:cTn>
                              </p:par>
                              <p:par>
                                <p:cTn id="374" presetID="2" presetClass="entr" presetSubtype="1" fill="hold" grpId="0" nodeType="withEffect">
                                  <p:stCondLst>
                                    <p:cond delay="3730"/>
                                  </p:stCondLst>
                                  <p:childTnLst>
                                    <p:set>
                                      <p:cBhvr>
                                        <p:cTn id="375" dur="1" fill="hold">
                                          <p:stCondLst>
                                            <p:cond delay="0"/>
                                          </p:stCondLst>
                                        </p:cTn>
                                        <p:tgtEl>
                                          <p:spTgt spid="59"/>
                                        </p:tgtEl>
                                        <p:attrNameLst>
                                          <p:attrName>style.visibility</p:attrName>
                                        </p:attrNameLst>
                                      </p:cBhvr>
                                      <p:to>
                                        <p:strVal val="visible"/>
                                      </p:to>
                                    </p:set>
                                    <p:anim calcmode="lin" valueType="num">
                                      <p:cBhvr additive="base">
                                        <p:cTn id="376" dur="197" fill="hold"/>
                                        <p:tgtEl>
                                          <p:spTgt spid="59"/>
                                        </p:tgtEl>
                                        <p:attrNameLst>
                                          <p:attrName>ppt_x</p:attrName>
                                        </p:attrNameLst>
                                      </p:cBhvr>
                                      <p:tavLst>
                                        <p:tav tm="0">
                                          <p:val>
                                            <p:strVal val="#ppt_x"/>
                                          </p:val>
                                        </p:tav>
                                        <p:tav tm="100000">
                                          <p:val>
                                            <p:strVal val="#ppt_x"/>
                                          </p:val>
                                        </p:tav>
                                      </p:tavLst>
                                    </p:anim>
                                    <p:anim calcmode="lin" valueType="num">
                                      <p:cBhvr additive="base">
                                        <p:cTn id="377" dur="197" fill="hold"/>
                                        <p:tgtEl>
                                          <p:spTgt spid="59"/>
                                        </p:tgtEl>
                                        <p:attrNameLst>
                                          <p:attrName>ppt_y</p:attrName>
                                        </p:attrNameLst>
                                      </p:cBhvr>
                                      <p:tavLst>
                                        <p:tav tm="0">
                                          <p:val>
                                            <p:strVal val="0-#ppt_h/2"/>
                                          </p:val>
                                        </p:tav>
                                        <p:tav tm="100000">
                                          <p:val>
                                            <p:strVal val="#ppt_y"/>
                                          </p:val>
                                        </p:tav>
                                      </p:tavLst>
                                    </p:anim>
                                  </p:childTnLst>
                                </p:cTn>
                              </p:par>
                              <p:par>
                                <p:cTn id="378" presetID="2" presetClass="entr" presetSubtype="1" fill="hold" grpId="0" nodeType="withEffect">
                                  <p:stCondLst>
                                    <p:cond delay="3820"/>
                                  </p:stCondLst>
                                  <p:childTnLst>
                                    <p:set>
                                      <p:cBhvr>
                                        <p:cTn id="379" dur="1" fill="hold">
                                          <p:stCondLst>
                                            <p:cond delay="0"/>
                                          </p:stCondLst>
                                        </p:cTn>
                                        <p:tgtEl>
                                          <p:spTgt spid="60"/>
                                        </p:tgtEl>
                                        <p:attrNameLst>
                                          <p:attrName>style.visibility</p:attrName>
                                        </p:attrNameLst>
                                      </p:cBhvr>
                                      <p:to>
                                        <p:strVal val="visible"/>
                                      </p:to>
                                    </p:set>
                                    <p:anim calcmode="lin" valueType="num">
                                      <p:cBhvr additive="base">
                                        <p:cTn id="380" dur="275" fill="hold"/>
                                        <p:tgtEl>
                                          <p:spTgt spid="60"/>
                                        </p:tgtEl>
                                        <p:attrNameLst>
                                          <p:attrName>ppt_x</p:attrName>
                                        </p:attrNameLst>
                                      </p:cBhvr>
                                      <p:tavLst>
                                        <p:tav tm="0">
                                          <p:val>
                                            <p:strVal val="#ppt_x"/>
                                          </p:val>
                                        </p:tav>
                                        <p:tav tm="100000">
                                          <p:val>
                                            <p:strVal val="#ppt_x"/>
                                          </p:val>
                                        </p:tav>
                                      </p:tavLst>
                                    </p:anim>
                                    <p:anim calcmode="lin" valueType="num">
                                      <p:cBhvr additive="base">
                                        <p:cTn id="381" dur="275" fill="hold"/>
                                        <p:tgtEl>
                                          <p:spTgt spid="60"/>
                                        </p:tgtEl>
                                        <p:attrNameLst>
                                          <p:attrName>ppt_y</p:attrName>
                                        </p:attrNameLst>
                                      </p:cBhvr>
                                      <p:tavLst>
                                        <p:tav tm="0">
                                          <p:val>
                                            <p:strVal val="0-#ppt_h/2"/>
                                          </p:val>
                                        </p:tav>
                                        <p:tav tm="100000">
                                          <p:val>
                                            <p:strVal val="#ppt_y"/>
                                          </p:val>
                                        </p:tav>
                                      </p:tavLst>
                                    </p:anim>
                                  </p:childTnLst>
                                </p:cTn>
                              </p:par>
                              <p:par>
                                <p:cTn id="382" presetID="2" presetClass="entr" presetSubtype="1" fill="hold" grpId="0" nodeType="withEffect">
                                  <p:stCondLst>
                                    <p:cond delay="3870"/>
                                  </p:stCondLst>
                                  <p:childTnLst>
                                    <p:set>
                                      <p:cBhvr>
                                        <p:cTn id="383" dur="1" fill="hold">
                                          <p:stCondLst>
                                            <p:cond delay="0"/>
                                          </p:stCondLst>
                                        </p:cTn>
                                        <p:tgtEl>
                                          <p:spTgt spid="65"/>
                                        </p:tgtEl>
                                        <p:attrNameLst>
                                          <p:attrName>style.visibility</p:attrName>
                                        </p:attrNameLst>
                                      </p:cBhvr>
                                      <p:to>
                                        <p:strVal val="visible"/>
                                      </p:to>
                                    </p:set>
                                    <p:anim calcmode="lin" valueType="num">
                                      <p:cBhvr additive="base">
                                        <p:cTn id="384" dur="298" fill="hold"/>
                                        <p:tgtEl>
                                          <p:spTgt spid="65"/>
                                        </p:tgtEl>
                                        <p:attrNameLst>
                                          <p:attrName>ppt_x</p:attrName>
                                        </p:attrNameLst>
                                      </p:cBhvr>
                                      <p:tavLst>
                                        <p:tav tm="0">
                                          <p:val>
                                            <p:strVal val="#ppt_x"/>
                                          </p:val>
                                        </p:tav>
                                        <p:tav tm="100000">
                                          <p:val>
                                            <p:strVal val="#ppt_x"/>
                                          </p:val>
                                        </p:tav>
                                      </p:tavLst>
                                    </p:anim>
                                    <p:anim calcmode="lin" valueType="num">
                                      <p:cBhvr additive="base">
                                        <p:cTn id="385" dur="298" fill="hold"/>
                                        <p:tgtEl>
                                          <p:spTgt spid="65"/>
                                        </p:tgtEl>
                                        <p:attrNameLst>
                                          <p:attrName>ppt_y</p:attrName>
                                        </p:attrNameLst>
                                      </p:cBhvr>
                                      <p:tavLst>
                                        <p:tav tm="0">
                                          <p:val>
                                            <p:strVal val="0-#ppt_h/2"/>
                                          </p:val>
                                        </p:tav>
                                        <p:tav tm="100000">
                                          <p:val>
                                            <p:strVal val="#ppt_y"/>
                                          </p:val>
                                        </p:tav>
                                      </p:tavLst>
                                    </p:anim>
                                  </p:childTnLst>
                                </p:cTn>
                              </p:par>
                              <p:par>
                                <p:cTn id="386" presetID="2" presetClass="entr" presetSubtype="1" fill="hold" grpId="0" nodeType="withEffect">
                                  <p:stCondLst>
                                    <p:cond delay="3910"/>
                                  </p:stCondLst>
                                  <p:childTnLst>
                                    <p:set>
                                      <p:cBhvr>
                                        <p:cTn id="387" dur="1" fill="hold">
                                          <p:stCondLst>
                                            <p:cond delay="0"/>
                                          </p:stCondLst>
                                        </p:cTn>
                                        <p:tgtEl>
                                          <p:spTgt spid="66"/>
                                        </p:tgtEl>
                                        <p:attrNameLst>
                                          <p:attrName>style.visibility</p:attrName>
                                        </p:attrNameLst>
                                      </p:cBhvr>
                                      <p:to>
                                        <p:strVal val="visible"/>
                                      </p:to>
                                    </p:set>
                                    <p:anim calcmode="lin" valueType="num">
                                      <p:cBhvr additive="base">
                                        <p:cTn id="388" dur="335" fill="hold"/>
                                        <p:tgtEl>
                                          <p:spTgt spid="66"/>
                                        </p:tgtEl>
                                        <p:attrNameLst>
                                          <p:attrName>ppt_x</p:attrName>
                                        </p:attrNameLst>
                                      </p:cBhvr>
                                      <p:tavLst>
                                        <p:tav tm="0">
                                          <p:val>
                                            <p:strVal val="#ppt_x"/>
                                          </p:val>
                                        </p:tav>
                                        <p:tav tm="100000">
                                          <p:val>
                                            <p:strVal val="#ppt_x"/>
                                          </p:val>
                                        </p:tav>
                                      </p:tavLst>
                                    </p:anim>
                                    <p:anim calcmode="lin" valueType="num">
                                      <p:cBhvr additive="base">
                                        <p:cTn id="389" dur="335" fill="hold"/>
                                        <p:tgtEl>
                                          <p:spTgt spid="66"/>
                                        </p:tgtEl>
                                        <p:attrNameLst>
                                          <p:attrName>ppt_y</p:attrName>
                                        </p:attrNameLst>
                                      </p:cBhvr>
                                      <p:tavLst>
                                        <p:tav tm="0">
                                          <p:val>
                                            <p:strVal val="0-#ppt_h/2"/>
                                          </p:val>
                                        </p:tav>
                                        <p:tav tm="100000">
                                          <p:val>
                                            <p:strVal val="#ppt_y"/>
                                          </p:val>
                                        </p:tav>
                                      </p:tavLst>
                                    </p:anim>
                                  </p:childTnLst>
                                </p:cTn>
                              </p:par>
                              <p:par>
                                <p:cTn id="390" presetID="2" presetClass="entr" presetSubtype="1" fill="hold" grpId="0" nodeType="withEffect">
                                  <p:stCondLst>
                                    <p:cond delay="3960"/>
                                  </p:stCondLst>
                                  <p:childTnLst>
                                    <p:set>
                                      <p:cBhvr>
                                        <p:cTn id="391" dur="1" fill="hold">
                                          <p:stCondLst>
                                            <p:cond delay="0"/>
                                          </p:stCondLst>
                                        </p:cTn>
                                        <p:tgtEl>
                                          <p:spTgt spid="67"/>
                                        </p:tgtEl>
                                        <p:attrNameLst>
                                          <p:attrName>style.visibility</p:attrName>
                                        </p:attrNameLst>
                                      </p:cBhvr>
                                      <p:to>
                                        <p:strVal val="visible"/>
                                      </p:to>
                                    </p:set>
                                    <p:anim calcmode="lin" valueType="num">
                                      <p:cBhvr additive="base">
                                        <p:cTn id="392" dur="322" fill="hold"/>
                                        <p:tgtEl>
                                          <p:spTgt spid="67"/>
                                        </p:tgtEl>
                                        <p:attrNameLst>
                                          <p:attrName>ppt_x</p:attrName>
                                        </p:attrNameLst>
                                      </p:cBhvr>
                                      <p:tavLst>
                                        <p:tav tm="0">
                                          <p:val>
                                            <p:strVal val="#ppt_x"/>
                                          </p:val>
                                        </p:tav>
                                        <p:tav tm="100000">
                                          <p:val>
                                            <p:strVal val="#ppt_x"/>
                                          </p:val>
                                        </p:tav>
                                      </p:tavLst>
                                    </p:anim>
                                    <p:anim calcmode="lin" valueType="num">
                                      <p:cBhvr additive="base">
                                        <p:cTn id="393" dur="322" fill="hold"/>
                                        <p:tgtEl>
                                          <p:spTgt spid="67"/>
                                        </p:tgtEl>
                                        <p:attrNameLst>
                                          <p:attrName>ppt_y</p:attrName>
                                        </p:attrNameLst>
                                      </p:cBhvr>
                                      <p:tavLst>
                                        <p:tav tm="0">
                                          <p:val>
                                            <p:strVal val="0-#ppt_h/2"/>
                                          </p:val>
                                        </p:tav>
                                        <p:tav tm="100000">
                                          <p:val>
                                            <p:strVal val="#ppt_y"/>
                                          </p:val>
                                        </p:tav>
                                      </p:tavLst>
                                    </p:anim>
                                  </p:childTnLst>
                                </p:cTn>
                              </p:par>
                              <p:par>
                                <p:cTn id="394" presetID="63" presetClass="path" presetSubtype="0" decel="100000" autoRev="1" fill="hold" grpId="1" nodeType="withEffect">
                                  <p:stCondLst>
                                    <p:cond delay="4300"/>
                                  </p:stCondLst>
                                  <p:childTnLst>
                                    <p:animMotion origin="layout" path="M 0.00052 -0.00023 L 0.00911 -0.00833 " pathEditMode="relative" rAng="0" ptsTypes="AA">
                                      <p:cBhvr>
                                        <p:cTn id="395" dur="200" fill="hold"/>
                                        <p:tgtEl>
                                          <p:spTgt spid="67"/>
                                        </p:tgtEl>
                                        <p:attrNameLst>
                                          <p:attrName>ppt_x</p:attrName>
                                          <p:attrName>ppt_y</p:attrName>
                                        </p:attrNameLst>
                                      </p:cBhvr>
                                      <p:rCtr x="430" y="-417"/>
                                    </p:animMotion>
                                  </p:childTnLst>
                                </p:cTn>
                              </p:par>
                              <p:par>
                                <p:cTn id="396" presetID="63" presetClass="path" presetSubtype="0" decel="100000" fill="hold" grpId="1" nodeType="withEffect">
                                  <p:stCondLst>
                                    <p:cond delay="3250"/>
                                  </p:stCondLst>
                                  <p:childTnLst>
                                    <p:animMotion origin="layout" path="M -4.79167E-6 0 L -0.06601 0 " pathEditMode="relative" rAng="0" ptsTypes="AA">
                                      <p:cBhvr>
                                        <p:cTn id="397" dur="750" fill="hold"/>
                                        <p:tgtEl>
                                          <p:spTgt spid="46"/>
                                        </p:tgtEl>
                                        <p:attrNameLst>
                                          <p:attrName>ppt_x</p:attrName>
                                          <p:attrName>ppt_y</p:attrName>
                                        </p:attrNameLst>
                                      </p:cBhvr>
                                      <p:rCtr x="-3307" y="0"/>
                                    </p:animMotion>
                                  </p:childTnLst>
                                  <p:subTnLst>
                                    <p:set>
                                      <p:cBhvr override="childStyle">
                                        <p:cTn dur="1" fill="hold" display="0" masterRel="sameClick" afterEffect="1">
                                          <p:stCondLst>
                                            <p:cond evt="end" delay="0">
                                              <p:tn val="396"/>
                                            </p:cond>
                                          </p:stCondLst>
                                        </p:cTn>
                                        <p:tgtEl>
                                          <p:spTgt spid="46"/>
                                        </p:tgtEl>
                                        <p:attrNameLst>
                                          <p:attrName>style.visibility</p:attrName>
                                        </p:attrNameLst>
                                      </p:cBhvr>
                                      <p:to>
                                        <p:strVal val="hidden"/>
                                      </p:to>
                                    </p:set>
                                  </p:subTnLst>
                                </p:cTn>
                              </p:par>
                              <p:par>
                                <p:cTn id="398" presetID="10" presetClass="entr" presetSubtype="0" fill="hold" grpId="0" nodeType="withEffect">
                                  <p:stCondLst>
                                    <p:cond delay="3250"/>
                                  </p:stCondLst>
                                  <p:childTnLst>
                                    <p:set>
                                      <p:cBhvr>
                                        <p:cTn id="399" dur="1" fill="hold">
                                          <p:stCondLst>
                                            <p:cond delay="0"/>
                                          </p:stCondLst>
                                        </p:cTn>
                                        <p:tgtEl>
                                          <p:spTgt spid="71"/>
                                        </p:tgtEl>
                                        <p:attrNameLst>
                                          <p:attrName>style.visibility</p:attrName>
                                        </p:attrNameLst>
                                      </p:cBhvr>
                                      <p:to>
                                        <p:strVal val="visible"/>
                                      </p:to>
                                    </p:set>
                                    <p:animEffect transition="in" filter="fade">
                                      <p:cBhvr>
                                        <p:cTn id="400" dur="500"/>
                                        <p:tgtEl>
                                          <p:spTgt spid="71"/>
                                        </p:tgtEl>
                                      </p:cBhvr>
                                    </p:animEffect>
                                  </p:childTnLst>
                                </p:cTn>
                              </p:par>
                              <p:par>
                                <p:cTn id="401" presetID="63" presetClass="path" presetSubtype="0" decel="50000" fill="hold" grpId="1" nodeType="withEffect">
                                  <p:stCondLst>
                                    <p:cond delay="3250"/>
                                  </p:stCondLst>
                                  <p:childTnLst>
                                    <p:animMotion origin="layout" path="M -3.33333E-6 0 L 0.06602 0 " pathEditMode="relative" rAng="0" ptsTypes="AA">
                                      <p:cBhvr>
                                        <p:cTn id="402" dur="750" spd="-100000" fill="hold"/>
                                        <p:tgtEl>
                                          <p:spTgt spid="71"/>
                                        </p:tgtEl>
                                        <p:attrNameLst>
                                          <p:attrName>ppt_x</p:attrName>
                                          <p:attrName>ppt_y</p:attrName>
                                        </p:attrNameLst>
                                      </p:cBhvr>
                                      <p:rCtr x="3294" y="0"/>
                                    </p:animMotion>
                                  </p:childTnLst>
                                  <p:subTnLst>
                                    <p:set>
                                      <p:cBhvr override="childStyle">
                                        <p:cTn dur="1" fill="hold" display="0" masterRel="sameClick" afterEffect="1">
                                          <p:stCondLst>
                                            <p:cond evt="end" delay="0">
                                              <p:tn val="401"/>
                                            </p:cond>
                                          </p:stCondLst>
                                        </p:cTn>
                                        <p:tgtEl>
                                          <p:spTgt spid="71"/>
                                        </p:tgtEl>
                                        <p:attrNameLst>
                                          <p:attrName>style.visibility</p:attrName>
                                        </p:attrNameLst>
                                      </p:cBhvr>
                                      <p:to>
                                        <p:strVal val="hidden"/>
                                      </p:to>
                                    </p:set>
                                  </p:subTnLst>
                                </p:cTn>
                              </p:par>
                              <p:par>
                                <p:cTn id="403" presetID="10" presetClass="entr" presetSubtype="0" fill="hold" grpId="0" nodeType="withEffect">
                                  <p:stCondLst>
                                    <p:cond delay="3500"/>
                                  </p:stCondLst>
                                  <p:childTnLst>
                                    <p:set>
                                      <p:cBhvr>
                                        <p:cTn id="404" dur="1" fill="hold">
                                          <p:stCondLst>
                                            <p:cond delay="0"/>
                                          </p:stCondLst>
                                        </p:cTn>
                                        <p:tgtEl>
                                          <p:spTgt spid="72"/>
                                        </p:tgtEl>
                                        <p:attrNameLst>
                                          <p:attrName>style.visibility</p:attrName>
                                        </p:attrNameLst>
                                      </p:cBhvr>
                                      <p:to>
                                        <p:strVal val="visible"/>
                                      </p:to>
                                    </p:set>
                                    <p:animEffect transition="in" filter="fade">
                                      <p:cBhvr>
                                        <p:cTn id="405" dur="500"/>
                                        <p:tgtEl>
                                          <p:spTgt spid="72"/>
                                        </p:tgtEl>
                                      </p:cBhvr>
                                    </p:animEffect>
                                  </p:childTnLst>
                                </p:cTn>
                              </p:par>
                              <p:par>
                                <p:cTn id="406" presetID="63" presetClass="path" presetSubtype="0" decel="50000" fill="hold" grpId="1" nodeType="withEffect">
                                  <p:stCondLst>
                                    <p:cond delay="3250"/>
                                  </p:stCondLst>
                                  <p:childTnLst>
                                    <p:animMotion origin="layout" path="M 4.375E-6 0 L 0.06653 0 " pathEditMode="relative" rAng="0" ptsTypes="AA">
                                      <p:cBhvr>
                                        <p:cTn id="407" dur="750" spd="-100000" fill="hold"/>
                                        <p:tgtEl>
                                          <p:spTgt spid="72"/>
                                        </p:tgtEl>
                                        <p:attrNameLst>
                                          <p:attrName>ppt_x</p:attrName>
                                          <p:attrName>ppt_y</p:attrName>
                                        </p:attrNameLst>
                                      </p:cBhvr>
                                      <p:rCtr x="3320" y="0"/>
                                    </p:animMotion>
                                  </p:childTnLst>
                                  <p:subTnLst>
                                    <p:set>
                                      <p:cBhvr override="childStyle">
                                        <p:cTn dur="1" fill="hold" display="0" masterRel="sameClick" afterEffect="1">
                                          <p:stCondLst>
                                            <p:cond evt="end" delay="0">
                                              <p:tn val="406"/>
                                            </p:cond>
                                          </p:stCondLst>
                                        </p:cTn>
                                        <p:tgtEl>
                                          <p:spTgt spid="72"/>
                                        </p:tgtEl>
                                        <p:attrNameLst>
                                          <p:attrName>style.visibility</p:attrName>
                                        </p:attrNameLst>
                                      </p:cBhvr>
                                      <p:to>
                                        <p:strVal val="hidden"/>
                                      </p:to>
                                    </p:set>
                                  </p:subTnLst>
                                </p:cTn>
                              </p:par>
                              <p:par>
                                <p:cTn id="408" presetID="1" presetClass="entr" presetSubtype="0" fill="hold" nodeType="withEffect">
                                  <p:stCondLst>
                                    <p:cond delay="4000"/>
                                  </p:stCondLst>
                                  <p:childTnLst>
                                    <p:set>
                                      <p:cBhvr>
                                        <p:cTn id="409" dur="1" fill="hold">
                                          <p:stCondLst>
                                            <p:cond delay="0"/>
                                          </p:stCondLst>
                                        </p:cTn>
                                        <p:tgtEl>
                                          <p:spTgt spid="16"/>
                                        </p:tgtEl>
                                        <p:attrNameLst>
                                          <p:attrName>style.visibility</p:attrName>
                                        </p:attrNameLst>
                                      </p:cBhvr>
                                      <p:to>
                                        <p:strVal val="visible"/>
                                      </p:to>
                                    </p:set>
                                  </p:childTnLst>
                                </p:cTn>
                              </p:par>
                              <p:par>
                                <p:cTn id="410" presetID="1" presetClass="entr" presetSubtype="0" fill="hold" nodeType="withEffect">
                                  <p:stCondLst>
                                    <p:cond delay="4000"/>
                                  </p:stCondLst>
                                  <p:childTnLst>
                                    <p:set>
                                      <p:cBhvr>
                                        <p:cTn id="411" dur="1" fill="hold">
                                          <p:stCondLst>
                                            <p:cond delay="0"/>
                                          </p:stCondLst>
                                        </p:cTn>
                                        <p:tgtEl>
                                          <p:spTgt spid="18"/>
                                        </p:tgtEl>
                                        <p:attrNameLst>
                                          <p:attrName>style.visibility</p:attrName>
                                        </p:attrNameLst>
                                      </p:cBhvr>
                                      <p:to>
                                        <p:strVal val="visible"/>
                                      </p:to>
                                    </p:set>
                                  </p:childTnLst>
                                </p:cTn>
                              </p:par>
                              <p:par>
                                <p:cTn id="412" presetID="8" presetClass="emph" presetSubtype="0" decel="100000" fill="hold" nodeType="withEffect">
                                  <p:stCondLst>
                                    <p:cond delay="4900"/>
                                  </p:stCondLst>
                                  <p:childTnLst>
                                    <p:animRot by="300000">
                                      <p:cBhvr>
                                        <p:cTn id="413" dur="500" fill="hold"/>
                                        <p:tgtEl>
                                          <p:spTgt spid="16"/>
                                        </p:tgtEl>
                                        <p:attrNameLst>
                                          <p:attrName>r</p:attrName>
                                        </p:attrNameLst>
                                      </p:cBhvr>
                                    </p:animRot>
                                  </p:childTnLst>
                                </p:cTn>
                              </p:par>
                              <p:par>
                                <p:cTn id="414" presetID="42" presetClass="path" presetSubtype="0" accel="100000" fill="hold" nodeType="withEffect">
                                  <p:stCondLst>
                                    <p:cond delay="5250"/>
                                  </p:stCondLst>
                                  <p:childTnLst>
                                    <p:animMotion origin="layout" path="M 5E-6 2.96296E-6 L -0.13282 -0.66204 " pathEditMode="relative" rAng="0" ptsTypes="AA">
                                      <p:cBhvr>
                                        <p:cTn id="415" dur="2500" fill="hold"/>
                                        <p:tgtEl>
                                          <p:spTgt spid="16"/>
                                        </p:tgtEl>
                                        <p:attrNameLst>
                                          <p:attrName>ppt_x</p:attrName>
                                          <p:attrName>ppt_y</p:attrName>
                                        </p:attrNameLst>
                                      </p:cBhvr>
                                      <p:rCtr x="-6641" y="-33102"/>
                                    </p:animMotion>
                                  </p:childTnLst>
                                </p:cTn>
                              </p:par>
                              <p:par>
                                <p:cTn id="416" presetID="42" presetClass="path" presetSubtype="0" accel="100000" fill="hold" nodeType="withEffect">
                                  <p:stCondLst>
                                    <p:cond delay="5250"/>
                                  </p:stCondLst>
                                  <p:childTnLst>
                                    <p:animMotion origin="layout" path="M -3.33333E-6 -7.40741E-7 L -0.12174 -0.67708 " pathEditMode="relative" rAng="0" ptsTypes="AA">
                                      <p:cBhvr>
                                        <p:cTn id="417" dur="2500" fill="hold"/>
                                        <p:tgtEl>
                                          <p:spTgt spid="18"/>
                                        </p:tgtEl>
                                        <p:attrNameLst>
                                          <p:attrName>ppt_x</p:attrName>
                                          <p:attrName>ppt_y</p:attrName>
                                        </p:attrNameLst>
                                      </p:cBhvr>
                                      <p:rCtr x="-6094" y="-33866"/>
                                    </p:animMotion>
                                  </p:childTnLst>
                                </p:cTn>
                              </p:par>
                              <p:par>
                                <p:cTn id="418" presetID="8" presetClass="emph" presetSubtype="0" accel="100000" fill="hold" nodeType="withEffect">
                                  <p:stCondLst>
                                    <p:cond delay="5750"/>
                                  </p:stCondLst>
                                  <p:childTnLst>
                                    <p:animRot by="5100000">
                                      <p:cBhvr>
                                        <p:cTn id="419" dur="2000" fill="hold"/>
                                        <p:tgtEl>
                                          <p:spTgt spid="18"/>
                                        </p:tgtEl>
                                        <p:attrNameLst>
                                          <p:attrName>r</p:attrName>
                                        </p:attrNameLst>
                                      </p:cBhvr>
                                    </p:animRot>
                                  </p:childTnLst>
                                  <p:subTnLst>
                                    <p:set>
                                      <p:cBhvr override="childStyle">
                                        <p:cTn dur="1" fill="hold" display="0" masterRel="sameClick" afterEffect="1">
                                          <p:stCondLst>
                                            <p:cond evt="end" delay="0">
                                              <p:tn val="418"/>
                                            </p:cond>
                                          </p:stCondLst>
                                        </p:cTn>
                                        <p:tgtEl>
                                          <p:spTgt spid="18"/>
                                        </p:tgtEl>
                                        <p:attrNameLst>
                                          <p:attrName>style.visibility</p:attrName>
                                        </p:attrNameLst>
                                      </p:cBhvr>
                                      <p:to>
                                        <p:strVal val="hidden"/>
                                      </p:to>
                                    </p:set>
                                  </p:subTnLst>
                                </p:cTn>
                              </p:par>
                              <p:par>
                                <p:cTn id="420" presetID="8" presetClass="emph" presetSubtype="0" accel="100000" fill="hold" nodeType="withEffect">
                                  <p:stCondLst>
                                    <p:cond delay="5750"/>
                                  </p:stCondLst>
                                  <p:childTnLst>
                                    <p:animRot by="3000000">
                                      <p:cBhvr>
                                        <p:cTn id="421" dur="2000" fill="hold"/>
                                        <p:tgtEl>
                                          <p:spTgt spid="16"/>
                                        </p:tgtEl>
                                        <p:attrNameLst>
                                          <p:attrName>r</p:attrName>
                                        </p:attrNameLst>
                                      </p:cBhvr>
                                    </p:animRot>
                                  </p:childTnLst>
                                  <p:subTnLst>
                                    <p:set>
                                      <p:cBhvr override="childStyle">
                                        <p:cTn dur="1" fill="hold" display="0" masterRel="sameClick" afterEffect="1">
                                          <p:stCondLst>
                                            <p:cond evt="end" delay="0">
                                              <p:tn val="420"/>
                                            </p:cond>
                                          </p:stCondLst>
                                        </p:cTn>
                                        <p:tgtEl>
                                          <p:spTgt spid="16"/>
                                        </p:tgtEl>
                                        <p:attrNameLst>
                                          <p:attrName>style.visibility</p:attrName>
                                        </p:attrNameLst>
                                      </p:cBhvr>
                                      <p:to>
                                        <p:strVal val="hidden"/>
                                      </p:to>
                                    </p:set>
                                  </p:subTnLst>
                                </p:cTn>
                              </p:par>
                              <p:par>
                                <p:cTn id="422" presetID="0" presetClass="path" presetSubtype="0" accel="100000" fill="hold" grpId="1" nodeType="withEffect">
                                  <p:stCondLst>
                                    <p:cond delay="4900"/>
                                  </p:stCondLst>
                                  <p:childTnLst>
                                    <p:animMotion origin="layout" path="M 4.16667E-6 -1.85185E-6 C 0.03854 0.0544 0.07148 0.11158 0.09257 0.19398 C 0.11328 0.27546 0.11979 0.44699 0.12526 0.57246 " pathEditMode="relative" rAng="0" ptsTypes="AAA">
                                      <p:cBhvr>
                                        <p:cTn id="423" dur="750" fill="hold"/>
                                        <p:tgtEl>
                                          <p:spTgt spid="43"/>
                                        </p:tgtEl>
                                        <p:attrNameLst>
                                          <p:attrName>ppt_x</p:attrName>
                                          <p:attrName>ppt_y</p:attrName>
                                        </p:attrNameLst>
                                      </p:cBhvr>
                                      <p:rCtr x="6263" y="28611"/>
                                    </p:animMotion>
                                  </p:childTnLst>
                                </p:cTn>
                              </p:par>
                              <p:par>
                                <p:cTn id="424" presetID="0" presetClass="path" presetSubtype="0" accel="100000" fill="hold" grpId="1" nodeType="withEffect">
                                  <p:stCondLst>
                                    <p:cond delay="5000"/>
                                  </p:stCondLst>
                                  <p:childTnLst>
                                    <p:animMotion origin="layout" path="M 4.375E-6 4.07407E-6 C 0.02773 0.01851 0.06471 0.07013 0.08737 0.14444 C 0.10989 0.21875 0.10898 0.43518 0.11171 0.59444 " pathEditMode="relative" rAng="0" ptsTypes="AAA">
                                      <p:cBhvr>
                                        <p:cTn id="425" dur="750" fill="hold"/>
                                        <p:tgtEl>
                                          <p:spTgt spid="36"/>
                                        </p:tgtEl>
                                        <p:attrNameLst>
                                          <p:attrName>ppt_x</p:attrName>
                                          <p:attrName>ppt_y</p:attrName>
                                        </p:attrNameLst>
                                      </p:cBhvr>
                                      <p:rCtr x="5586" y="29722"/>
                                    </p:animMotion>
                                  </p:childTnLst>
                                </p:cTn>
                              </p:par>
                              <p:par>
                                <p:cTn id="426" presetID="0" presetClass="path" presetSubtype="0" accel="100000" fill="hold" grpId="1" nodeType="withEffect">
                                  <p:stCondLst>
                                    <p:cond delay="5080"/>
                                  </p:stCondLst>
                                  <p:childTnLst>
                                    <p:animMotion origin="layout" path="M 1.875E-6 -3.7037E-6 L 0.04075 0.03403 C 0.06015 0.04676 0.0737 0.04769 0.09336 0.10371 C 0.11237 0.15949 0.14752 0.38149 0.15013 0.57454 " pathEditMode="relative" rAng="0" ptsTypes="AAAA">
                                      <p:cBhvr>
                                        <p:cTn id="427" dur="700" fill="hold"/>
                                        <p:tgtEl>
                                          <p:spTgt spid="44"/>
                                        </p:tgtEl>
                                        <p:attrNameLst>
                                          <p:attrName>ppt_x</p:attrName>
                                          <p:attrName>ppt_y</p:attrName>
                                        </p:attrNameLst>
                                      </p:cBhvr>
                                      <p:rCtr x="7500" y="28727"/>
                                    </p:animMotion>
                                  </p:childTnLst>
                                </p:cTn>
                              </p:par>
                              <p:par>
                                <p:cTn id="428" presetID="0" presetClass="path" presetSubtype="0" accel="50000" fill="hold" grpId="1" nodeType="withEffect">
                                  <p:stCondLst>
                                    <p:cond delay="5100"/>
                                  </p:stCondLst>
                                  <p:childTnLst>
                                    <p:animMotion origin="layout" path="M -3.75E-6 -4.07407E-6 C 0.02227 0.0176 0.03503 0.02084 0.05144 0.02894 C 0.06758 0.03774 0.10287 0.06922 0.12084 0.12593 C 0.13868 0.18264 0.16342 0.43519 0.16771 0.57755 " pathEditMode="relative" rAng="0" ptsTypes="AAAA">
                                      <p:cBhvr>
                                        <p:cTn id="429" dur="760" fill="hold"/>
                                        <p:tgtEl>
                                          <p:spTgt spid="45"/>
                                        </p:tgtEl>
                                        <p:attrNameLst>
                                          <p:attrName>ppt_x</p:attrName>
                                          <p:attrName>ppt_y</p:attrName>
                                        </p:attrNameLst>
                                      </p:cBhvr>
                                      <p:rCtr x="8385" y="28866"/>
                                    </p:animMotion>
                                  </p:childTnLst>
                                </p:cTn>
                              </p:par>
                              <p:par>
                                <p:cTn id="430" presetID="0" presetClass="path" presetSubtype="0" accel="100000" fill="hold" grpId="1" nodeType="withEffect">
                                  <p:stCondLst>
                                    <p:cond delay="5130"/>
                                  </p:stCondLst>
                                  <p:childTnLst>
                                    <p:animMotion origin="layout" path="M -4.16667E-6 1.11111E-6 C 0.00573 0.01713 0.01615 0.03634 0.03099 0.05231 C 0.04636 0.06829 0.06784 0.06713 0.09102 0.09583 C 0.12657 0.14398 0.15599 0.47176 0.16198 0.61435 " pathEditMode="relative" rAng="0" ptsTypes="AAAA">
                                      <p:cBhvr>
                                        <p:cTn id="431" dur="800" fill="hold"/>
                                        <p:tgtEl>
                                          <p:spTgt spid="49"/>
                                        </p:tgtEl>
                                        <p:attrNameLst>
                                          <p:attrName>ppt_x</p:attrName>
                                          <p:attrName>ppt_y</p:attrName>
                                        </p:attrNameLst>
                                      </p:cBhvr>
                                      <p:rCtr x="8099" y="30718"/>
                                    </p:animMotion>
                                  </p:childTnLst>
                                </p:cTn>
                              </p:par>
                              <p:par>
                                <p:cTn id="432" presetID="0" presetClass="path" presetSubtype="0" accel="100000" fill="hold" grpId="1" nodeType="withEffect">
                                  <p:stCondLst>
                                    <p:cond delay="5150"/>
                                  </p:stCondLst>
                                  <p:childTnLst>
                                    <p:animMotion origin="layout" path="M 2.5E-6 4.07407E-6 C 0.00716 0.01134 0.02344 0.02152 0.03958 0.02615 C 0.05534 0.03125 0.08294 0.04884 0.09661 0.06828 C 0.12291 0.10856 0.16067 0.37013 0.16432 0.57708 " pathEditMode="relative" rAng="0" ptsTypes="AAAA">
                                      <p:cBhvr>
                                        <p:cTn id="433" dur="750" fill="hold"/>
                                        <p:tgtEl>
                                          <p:spTgt spid="42"/>
                                        </p:tgtEl>
                                        <p:attrNameLst>
                                          <p:attrName>ppt_x</p:attrName>
                                          <p:attrName>ppt_y</p:attrName>
                                        </p:attrNameLst>
                                      </p:cBhvr>
                                      <p:rCtr x="8216" y="28843"/>
                                    </p:animMotion>
                                  </p:childTnLst>
                                </p:cTn>
                              </p:par>
                              <p:par>
                                <p:cTn id="434" presetID="0" presetClass="path" presetSubtype="0" accel="100000" fill="hold" grpId="1" nodeType="withEffect">
                                  <p:stCondLst>
                                    <p:cond delay="5140"/>
                                  </p:stCondLst>
                                  <p:childTnLst>
                                    <p:animMotion origin="layout" path="M 1.45833E-6 3.33333E-6 C 0.0043 0.02569 0.0151 0.06134 0.02799 0.075 C 0.0401 0.08865 0.08346 0.10231 0.11146 0.14791 C 0.13919 0.19305 0.18034 0.38217 0.18333 0.63518 " pathEditMode="relative" rAng="0" ptsTypes="AAAA">
                                      <p:cBhvr>
                                        <p:cTn id="435" dur="750" fill="hold"/>
                                        <p:tgtEl>
                                          <p:spTgt spid="50"/>
                                        </p:tgtEl>
                                        <p:attrNameLst>
                                          <p:attrName>ppt_x</p:attrName>
                                          <p:attrName>ppt_y</p:attrName>
                                        </p:attrNameLst>
                                      </p:cBhvr>
                                      <p:rCtr x="9167" y="31759"/>
                                    </p:animMotion>
                                  </p:childTnLst>
                                </p:cTn>
                              </p:par>
                              <p:par>
                                <p:cTn id="436" presetID="0" presetClass="path" presetSubtype="0" accel="50000" fill="hold" grpId="1" nodeType="withEffect">
                                  <p:stCondLst>
                                    <p:cond delay="5170"/>
                                  </p:stCondLst>
                                  <p:childTnLst>
                                    <p:animMotion origin="layout" path="M 2.08333E-7 1.11111E-6 C 0.00534 0.01759 0.01745 0.03403 0.03177 0.04861 C 0.04557 0.06319 0.09206 0.08009 0.11029 0.12153 C 0.12852 0.16273 0.17396 0.50069 0.17266 0.62037 " pathEditMode="relative" rAng="0" ptsTypes="AAAA">
                                      <p:cBhvr>
                                        <p:cTn id="437" dur="760" fill="hold"/>
                                        <p:tgtEl>
                                          <p:spTgt spid="51"/>
                                        </p:tgtEl>
                                        <p:attrNameLst>
                                          <p:attrName>ppt_x</p:attrName>
                                          <p:attrName>ppt_y</p:attrName>
                                        </p:attrNameLst>
                                      </p:cBhvr>
                                      <p:rCtr x="8633" y="31019"/>
                                    </p:animMotion>
                                  </p:childTnLst>
                                </p:cTn>
                              </p:par>
                              <p:par>
                                <p:cTn id="438" presetID="0" presetClass="path" presetSubtype="0" accel="50000" fill="hold" grpId="1" nodeType="withEffect">
                                  <p:stCondLst>
                                    <p:cond delay="5200"/>
                                  </p:stCondLst>
                                  <p:childTnLst>
                                    <p:animMotion origin="layout" path="M 0.00218833 0.00130037 C 0.0092175 0.0418063 0.0228875 0.0661063 0.0303075 0.0746763 C 0.0368175 0.0830063 0.0868175 0.116336 0.108697 0.167036 C 0.130307 0.217496 0.150238 0.486246 0.148538 0.637406 " pathEditMode="relative" rAng="0" ptsTypes="AAAA">
                                      <p:cBhvr>
                                        <p:cTn id="439" dur="780" fill="hold"/>
                                        <p:tgtEl>
                                          <p:spTgt spid="52"/>
                                        </p:tgtEl>
                                        <p:attrNameLst>
                                          <p:attrName>ppt_x</p:attrName>
                                          <p:attrName>ppt_y</p:attrName>
                                        </p:attrNameLst>
                                      </p:cBhvr>
                                      <p:rCtr x="73" y="318"/>
                                    </p:animMotion>
                                  </p:childTnLst>
                                </p:cTn>
                              </p:par>
                              <p:par>
                                <p:cTn id="440" presetID="0" presetClass="path" presetSubtype="0" accel="100000" fill="hold" grpId="1" nodeType="withEffect">
                                  <p:stCondLst>
                                    <p:cond delay="5200"/>
                                  </p:stCondLst>
                                  <p:childTnLst>
                                    <p:animMotion origin="layout" path="M -4.16667E-7 3.7037E-6 C 0.02135 0.03009 0.0237 0.0331 0.05482 0.0456 C 0.08503 0.0574 0.1224 0.06157 0.16602 0.12199 C 0.2082 0.1912 0.25417 0.48495 0.25703 0.62222 " pathEditMode="relative" rAng="0" ptsTypes="AAAA">
                                      <p:cBhvr>
                                        <p:cTn id="441" dur="800" fill="hold"/>
                                        <p:tgtEl>
                                          <p:spTgt spid="47"/>
                                        </p:tgtEl>
                                        <p:attrNameLst>
                                          <p:attrName>ppt_x</p:attrName>
                                          <p:attrName>ppt_y</p:attrName>
                                        </p:attrNameLst>
                                      </p:cBhvr>
                                      <p:rCtr x="12852" y="31111"/>
                                    </p:animMotion>
                                  </p:childTnLst>
                                </p:cTn>
                              </p:par>
                              <p:par>
                                <p:cTn id="442" presetID="0" presetClass="path" presetSubtype="0" accel="100000" fill="hold" grpId="1" nodeType="withEffect">
                                  <p:stCondLst>
                                    <p:cond delay="5220"/>
                                  </p:stCondLst>
                                  <p:childTnLst>
                                    <p:animMotion origin="layout" path="M 8.33333E-7 3.33333E-6 C 0.00677 0.02546 0.01836 0.04676 0.03802 0.06921 C 0.05729 0.09143 0.08333 0.10277 0.11575 0.13472 C 0.16966 0.19421 0.21211 0.48194 0.22513 0.66365 " pathEditMode="relative" rAng="0" ptsTypes="AAAA">
                                      <p:cBhvr>
                                        <p:cTn id="443" dur="900" fill="hold"/>
                                        <p:tgtEl>
                                          <p:spTgt spid="53"/>
                                        </p:tgtEl>
                                        <p:attrNameLst>
                                          <p:attrName>ppt_x</p:attrName>
                                          <p:attrName>ppt_y</p:attrName>
                                        </p:attrNameLst>
                                      </p:cBhvr>
                                      <p:rCtr x="11250" y="33171"/>
                                    </p:animMotion>
                                  </p:childTnLst>
                                </p:cTn>
                              </p:par>
                              <p:par>
                                <p:cTn id="444" presetID="0" presetClass="path" presetSubtype="0" accel="100000" fill="hold" grpId="1" nodeType="withEffect">
                                  <p:stCondLst>
                                    <p:cond delay="5230"/>
                                  </p:stCondLst>
                                  <p:childTnLst>
                                    <p:animMotion origin="layout" path="M -8.33333E-7 1.11111E-6 C 0.00456 0.02708 0.01497 0.06227 0.04076 0.07778 C 0.06589 0.09282 0.09258 0.09838 0.13112 0.14329 C 0.18854 0.21551 0.24193 0.51782 0.24662 0.65648 " pathEditMode="relative" rAng="0" ptsTypes="AAAA">
                                      <p:cBhvr>
                                        <p:cTn id="445" dur="1000" fill="hold"/>
                                        <p:tgtEl>
                                          <p:spTgt spid="58"/>
                                        </p:tgtEl>
                                        <p:attrNameLst>
                                          <p:attrName>ppt_x</p:attrName>
                                          <p:attrName>ppt_y</p:attrName>
                                        </p:attrNameLst>
                                      </p:cBhvr>
                                      <p:rCtr x="12331" y="32824"/>
                                    </p:animMotion>
                                  </p:childTnLst>
                                </p:cTn>
                              </p:par>
                              <p:par>
                                <p:cTn id="446" presetID="0" presetClass="path" presetSubtype="0" accel="66300" fill="hold" grpId="1" nodeType="withEffect">
                                  <p:stCondLst>
                                    <p:cond delay="5230"/>
                                  </p:stCondLst>
                                  <p:childTnLst>
                                    <p:animMotion origin="layout" path="M 4.16667E-6 -3.33333E-6 C 0.01015 0.02361 0.02018 0.04167 0.04713 0.0632 C 0.07395 0.08426 0.13268 0.09561 0.16106 0.12662 C 0.21458 0.19815 0.25039 0.49028 0.2552 0.64051 " pathEditMode="relative" rAng="0" ptsTypes="AAAA">
                                      <p:cBhvr>
                                        <p:cTn id="447" dur="950" fill="hold"/>
                                        <p:tgtEl>
                                          <p:spTgt spid="55"/>
                                        </p:tgtEl>
                                        <p:attrNameLst>
                                          <p:attrName>ppt_x</p:attrName>
                                          <p:attrName>ppt_y</p:attrName>
                                        </p:attrNameLst>
                                      </p:cBhvr>
                                      <p:rCtr x="12760" y="32014"/>
                                    </p:animMotion>
                                  </p:childTnLst>
                                </p:cTn>
                              </p:par>
                              <p:par>
                                <p:cTn id="448" presetID="0" presetClass="path" presetSubtype="0" accel="50000" fill="hold" grpId="1" nodeType="withEffect">
                                  <p:stCondLst>
                                    <p:cond delay="5230"/>
                                  </p:stCondLst>
                                  <p:childTnLst>
                                    <p:animMotion origin="layout" path="M -2.08333E-6 -3.7037E-6 C 0.0112 0.01551 0.0194 0.01875 0.03607 0.02639 C 0.05261 0.03311 0.0711 0.03519 0.11068 0.05672 C 0.15013 0.07778 0.24141 0.29723 0.27878 0.61111 " pathEditMode="relative" rAng="0" ptsTypes="AAAA">
                                      <p:cBhvr>
                                        <p:cTn id="449" dur="880" fill="hold"/>
                                        <p:tgtEl>
                                          <p:spTgt spid="54"/>
                                        </p:tgtEl>
                                        <p:attrNameLst>
                                          <p:attrName>ppt_x</p:attrName>
                                          <p:attrName>ppt_y</p:attrName>
                                        </p:attrNameLst>
                                      </p:cBhvr>
                                      <p:rCtr x="13932" y="30556"/>
                                    </p:animMotion>
                                  </p:childTnLst>
                                </p:cTn>
                              </p:par>
                              <p:par>
                                <p:cTn id="450" presetID="0" presetClass="path" presetSubtype="0" accel="50000" fill="hold" grpId="1" nodeType="withEffect">
                                  <p:stCondLst>
                                    <p:cond delay="5230"/>
                                  </p:stCondLst>
                                  <p:childTnLst>
                                    <p:animMotion origin="layout" path="M 1.04167E-6 3.7037E-6 C 0.01992 0.01643 0.04101 0.01944 0.06042 0.025 C 0.07969 0.03078 0.10638 0.0287 0.13711 0.0493 C 0.16771 0.07129 0.23268 0.30347 0.24844 0.59722 " pathEditMode="relative" rAng="0" ptsTypes="AAAA">
                                      <p:cBhvr>
                                        <p:cTn id="451" dur="1100" fill="hold"/>
                                        <p:tgtEl>
                                          <p:spTgt spid="41"/>
                                        </p:tgtEl>
                                        <p:attrNameLst>
                                          <p:attrName>ppt_x</p:attrName>
                                          <p:attrName>ppt_y</p:attrName>
                                        </p:attrNameLst>
                                      </p:cBhvr>
                                      <p:rCtr x="12422" y="29861"/>
                                    </p:animMotion>
                                  </p:childTnLst>
                                </p:cTn>
                              </p:par>
                              <p:par>
                                <p:cTn id="452" presetID="0" presetClass="path" presetSubtype="0" accel="50000" fill="hold" grpId="1" nodeType="withEffect">
                                  <p:stCondLst>
                                    <p:cond delay="5230"/>
                                  </p:stCondLst>
                                  <p:childTnLst>
                                    <p:animMotion origin="layout" path="M 3.75E-6 1.85185E-6 C 0.00481 0.0243 0.01575 0.05555 0.03528 0.0787 C 0.05468 0.10185 0.07851 0.09977 0.11653 0.13889 C 0.15468 0.17801 0.24388 0.34699 0.27708 0.68866 " pathEditMode="relative" rAng="0" ptsTypes="AAAA">
                                      <p:cBhvr>
                                        <p:cTn id="453" dur="1150" fill="hold"/>
                                        <p:tgtEl>
                                          <p:spTgt spid="60"/>
                                        </p:tgtEl>
                                        <p:attrNameLst>
                                          <p:attrName>ppt_x</p:attrName>
                                          <p:attrName>ppt_y</p:attrName>
                                        </p:attrNameLst>
                                      </p:cBhvr>
                                      <p:rCtr x="13854" y="34421"/>
                                    </p:animMotion>
                                  </p:childTnLst>
                                </p:cTn>
                              </p:par>
                              <p:par>
                                <p:cTn id="454" presetID="0" presetClass="path" presetSubtype="0" accel="100000" fill="hold" grpId="1" nodeType="withEffect">
                                  <p:stCondLst>
                                    <p:cond delay="5230"/>
                                  </p:stCondLst>
                                  <p:childTnLst>
                                    <p:animMotion origin="layout" path="M 3.54167E-6 -2.22222E-6 C 0.00742 0.02292 0.02526 0.05255 0.04075 0.06852 C 0.05573 0.08426 0.13893 0.09121 0.17656 0.13681 C 0.21406 0.18241 0.3056 0.37616 0.34752 0.66875 " pathEditMode="relative" rAng="0" ptsTypes="AAAA">
                                      <p:cBhvr>
                                        <p:cTn id="455" dur="1300" fill="hold"/>
                                        <p:tgtEl>
                                          <p:spTgt spid="59"/>
                                        </p:tgtEl>
                                        <p:attrNameLst>
                                          <p:attrName>ppt_x</p:attrName>
                                          <p:attrName>ppt_y</p:attrName>
                                        </p:attrNameLst>
                                      </p:cBhvr>
                                      <p:rCtr x="17370" y="33426"/>
                                    </p:animMotion>
                                  </p:childTnLst>
                                </p:cTn>
                              </p:par>
                              <p:par>
                                <p:cTn id="456" presetID="0" presetClass="path" presetSubtype="0" accel="100000" fill="hold" grpId="1" nodeType="withEffect">
                                  <p:stCondLst>
                                    <p:cond delay="5230"/>
                                  </p:stCondLst>
                                  <p:childTnLst>
                                    <p:animMotion origin="layout" path="M 4.33681E-17 -1.48148E-6 C 0.00156 0.03727 0.01979 0.08935 0.04388 0.10648 C 0.06758 0.12384 0.1237 0.13611 0.15716 0.16134 C 0.19063 0.18658 0.2944 0.43009 0.32682 0.69699 " pathEditMode="relative" rAng="0" ptsTypes="AAAA">
                                      <p:cBhvr>
                                        <p:cTn id="457" dur="1500" fill="hold"/>
                                        <p:tgtEl>
                                          <p:spTgt spid="66"/>
                                        </p:tgtEl>
                                        <p:attrNameLst>
                                          <p:attrName>ppt_x</p:attrName>
                                          <p:attrName>ppt_y</p:attrName>
                                        </p:attrNameLst>
                                      </p:cBhvr>
                                      <p:rCtr x="16341" y="34838"/>
                                    </p:animMotion>
                                  </p:childTnLst>
                                </p:cTn>
                              </p:par>
                              <p:par>
                                <p:cTn id="458" presetID="0" presetClass="path" presetSubtype="0" accel="100000" fill="hold" grpId="1" nodeType="withEffect">
                                  <p:stCondLst>
                                    <p:cond delay="5250"/>
                                  </p:stCondLst>
                                  <p:childTnLst>
                                    <p:animMotion origin="layout" path="M 1.25E-6 -0.00093 C 0.03255 -0.01134 0.06237 -0.03819 0.09661 -0.0287 C 0.1306 -0.01921 0.17812 0.00718 0.2043 0.05602 C 0.2306 0.10509 0.28815 0.32083 0.33854 0.63287 " pathEditMode="relative" rAng="0" ptsTypes="AAAA">
                                      <p:cBhvr>
                                        <p:cTn id="459" dur="1750" fill="hold"/>
                                        <p:tgtEl>
                                          <p:spTgt spid="35"/>
                                        </p:tgtEl>
                                        <p:attrNameLst>
                                          <p:attrName>ppt_x</p:attrName>
                                          <p:attrName>ppt_y</p:attrName>
                                        </p:attrNameLst>
                                      </p:cBhvr>
                                      <p:rCtr x="16927" y="30208"/>
                                    </p:animMotion>
                                  </p:childTnLst>
                                </p:cTn>
                              </p:par>
                              <p:par>
                                <p:cTn id="460" presetID="0" presetClass="path" presetSubtype="0" accel="100000" fill="hold" grpId="1" nodeType="withEffect">
                                  <p:stCondLst>
                                    <p:cond delay="5250"/>
                                  </p:stCondLst>
                                  <p:childTnLst>
                                    <p:animMotion origin="layout" path="M 3.54167E-6 -2.22222E-6 C 0.01823 0.00996 0.03685 0.01829 0.05846 0.02199 C 0.07994 0.0257 0.13593 0.03195 0.15768 0.04699 C 0.23007 0.11042 0.29609 0.32037 0.33724 0.71204 " pathEditMode="relative" rAng="0" ptsTypes="AAAA">
                                      <p:cBhvr>
                                        <p:cTn id="461" dur="1750" fill="hold"/>
                                        <p:tgtEl>
                                          <p:spTgt spid="56"/>
                                        </p:tgtEl>
                                        <p:attrNameLst>
                                          <p:attrName>ppt_x</p:attrName>
                                          <p:attrName>ppt_y</p:attrName>
                                        </p:attrNameLst>
                                      </p:cBhvr>
                                      <p:rCtr x="16862" y="35602"/>
                                    </p:animMotion>
                                  </p:childTnLst>
                                </p:cTn>
                              </p:par>
                              <p:par>
                                <p:cTn id="462" presetID="0" presetClass="path" presetSubtype="0" accel="100000" fill="hold" grpId="1" nodeType="withEffect">
                                  <p:stCondLst>
                                    <p:cond delay="5250"/>
                                  </p:stCondLst>
                                  <p:childTnLst>
                                    <p:animMotion origin="layout" path="M -2.08333E-7 -0.00024 C 0.04284 -0.00672 0.06445 -0.03125 0.09323 -0.03033 C 0.12214 -0.02963 0.14193 -0.01852 0.17279 0.00463 C 0.20456 0.02731 0.32943 0.31689 0.36563 0.70416 " pathEditMode="relative" rAng="0" ptsTypes="AAAA">
                                      <p:cBhvr>
                                        <p:cTn id="463" dur="1800" fill="hold"/>
                                        <p:tgtEl>
                                          <p:spTgt spid="57"/>
                                        </p:tgtEl>
                                        <p:attrNameLst>
                                          <p:attrName>ppt_x</p:attrName>
                                          <p:attrName>ppt_y</p:attrName>
                                        </p:attrNameLst>
                                      </p:cBhvr>
                                      <p:rCtr x="18281" y="33704"/>
                                    </p:animMotion>
                                  </p:childTnLst>
                                </p:cTn>
                              </p:par>
                              <p:par>
                                <p:cTn id="464" presetID="0" presetClass="path" presetSubtype="0" accel="100000" fill="hold" grpId="1" nodeType="withEffect">
                                  <p:stCondLst>
                                    <p:cond delay="5300"/>
                                  </p:stCondLst>
                                  <p:childTnLst>
                                    <p:animMotion origin="layout" path="M 2.91667E-6 -0.00093 C 0.09062 -0.01806 0.09752 -0.05533 0.14179 -0.05486 C 0.18593 -0.0544 0.23906 -0.0294 0.2651 0.00139 C 0.29127 0.03194 0.37604 0.2044 0.4026 0.60625 " pathEditMode="relative" rAng="0" ptsTypes="AAAA">
                                      <p:cBhvr>
                                        <p:cTn id="465" dur="1800" fill="hold"/>
                                        <p:tgtEl>
                                          <p:spTgt spid="40"/>
                                        </p:tgtEl>
                                        <p:attrNameLst>
                                          <p:attrName>ppt_x</p:attrName>
                                          <p:attrName>ppt_y</p:attrName>
                                        </p:attrNameLst>
                                      </p:cBhvr>
                                      <p:rCtr x="20130" y="27662"/>
                                    </p:animMotion>
                                  </p:childTnLst>
                                </p:cTn>
                              </p:par>
                              <p:par>
                                <p:cTn id="466" presetID="0" presetClass="path" presetSubtype="0" accel="100000" fill="hold" grpId="2" nodeType="withEffect">
                                  <p:stCondLst>
                                    <p:cond delay="5350"/>
                                  </p:stCondLst>
                                  <p:childTnLst>
                                    <p:animMotion origin="layout" path="M -1.73472E-17 -4.07407E-6 C 0.0069 0.01505 0.01862 0.04723 0.04674 0.05718 C 0.07461 0.06829 0.08607 0.06019 0.10221 0.07107 C 0.12005 0.08125 0.2776 0.12732 0.42344 0.75232 " pathEditMode="relative" rAng="0" ptsTypes="AAAA">
                                      <p:cBhvr>
                                        <p:cTn id="467" dur="1800" fill="hold"/>
                                        <p:tgtEl>
                                          <p:spTgt spid="67"/>
                                        </p:tgtEl>
                                        <p:attrNameLst>
                                          <p:attrName>ppt_x</p:attrName>
                                          <p:attrName>ppt_y</p:attrName>
                                        </p:attrNameLst>
                                      </p:cBhvr>
                                      <p:rCtr x="21172" y="37616"/>
                                    </p:animMotion>
                                  </p:childTnLst>
                                </p:cTn>
                              </p:par>
                              <p:par>
                                <p:cTn id="468" presetID="0" presetClass="path" presetSubtype="0" accel="50000" decel="50000" fill="hold" grpId="1" nodeType="withEffect">
                                  <p:stCondLst>
                                    <p:cond delay="5350"/>
                                  </p:stCondLst>
                                  <p:childTnLst>
                                    <p:animMotion origin="layout" path="M -6.93889E-18 -4.07407E-6 C 0.01029 0.0257 0.02813 0.04561 0.04531 0.05718 C 0.06198 0.06852 0.11016 0.06574 0.14388 0.08473 C 0.17734 0.10301 0.28516 0.21274 0.40352 0.71389 " pathEditMode="relative" rAng="0" ptsTypes="AAAA">
                                      <p:cBhvr>
                                        <p:cTn id="469" dur="1900" fill="hold"/>
                                        <p:tgtEl>
                                          <p:spTgt spid="62"/>
                                        </p:tgtEl>
                                        <p:attrNameLst>
                                          <p:attrName>ppt_x</p:attrName>
                                          <p:attrName>ppt_y</p:attrName>
                                        </p:attrNameLst>
                                      </p:cBhvr>
                                      <p:rCtr x="20169" y="35694"/>
                                    </p:animMotion>
                                  </p:childTnLst>
                                </p:cTn>
                              </p:par>
                              <p:par>
                                <p:cTn id="470" presetID="0" presetClass="path" presetSubtype="0" accel="100000" fill="hold" grpId="2" nodeType="withEffect">
                                  <p:stCondLst>
                                    <p:cond delay="5350"/>
                                  </p:stCondLst>
                                  <p:childTnLst>
                                    <p:animMotion origin="layout" path="M 3.46945E-18 -4.07407E-6 C 0.01315 0.01042 0.0569 0.01482 0.07734 0.02107 C 0.09779 0.02732 0.17148 0.04005 0.21263 0.075 C 0.25352 0.11088 0.34349 0.34537 0.37174 0.70047 " pathEditMode="relative" rAng="0" ptsTypes="AAAA">
                                      <p:cBhvr>
                                        <p:cTn id="471" dur="1950" fill="hold"/>
                                        <p:tgtEl>
                                          <p:spTgt spid="64"/>
                                        </p:tgtEl>
                                        <p:attrNameLst>
                                          <p:attrName>ppt_x</p:attrName>
                                          <p:attrName>ppt_y</p:attrName>
                                        </p:attrNameLst>
                                      </p:cBhvr>
                                      <p:rCtr x="18581" y="35023"/>
                                    </p:animMotion>
                                  </p:childTnLst>
                                </p:cTn>
                              </p:par>
                              <p:par>
                                <p:cTn id="472" presetID="0" presetClass="path" presetSubtype="0" accel="100000" fill="hold" grpId="1" nodeType="withEffect">
                                  <p:stCondLst>
                                    <p:cond delay="5400"/>
                                  </p:stCondLst>
                                  <p:childTnLst>
                                    <p:animMotion origin="layout" path="M 0.00359375 -0.00639296 C 0.0387537 -0.00684889 0.0610138 -0.0100889 0.0952637 -0.0144889 C 0.129244 -0.0191189 0.175604 -0.0320789 0.202034 -0.00823889 C 0.229634 0.0151411 0.360494 0.0845911 0.423124 0.662831 " pathEditMode="relative" rAng="0" ptsTypes="AAAA">
                                      <p:cBhvr>
                                        <p:cTn id="473" dur="2000" fill="hold"/>
                                        <p:tgtEl>
                                          <p:spTgt spid="61"/>
                                        </p:tgtEl>
                                        <p:attrNameLst>
                                          <p:attrName>ppt_x</p:attrName>
                                          <p:attrName>ppt_y</p:attrName>
                                        </p:attrNameLst>
                                      </p:cBhvr>
                                      <p:rCtr x="210" y="327"/>
                                    </p:animMotion>
                                  </p:childTnLst>
                                </p:cTn>
                              </p:par>
                              <p:par>
                                <p:cTn id="474" presetID="0" presetClass="path" presetSubtype="0" accel="100000" fill="hold" grpId="1" nodeType="withEffect">
                                  <p:stCondLst>
                                    <p:cond delay="5400"/>
                                  </p:stCondLst>
                                  <p:childTnLst>
                                    <p:animMotion origin="layout" path="M -1.86483E-17 -2.59259E-6 C 0.04518 -0.0037 0.07331 -0.00301 0.10052 0.00139 C 0.12865 0.00625 0.20482 0.02639 0.23529 0.06621 C 0.26693 0.10625 0.38255 0.30232 0.42826 0.73866 " pathEditMode="relative" rAng="0" ptsTypes="AAAA">
                                      <p:cBhvr>
                                        <p:cTn id="475" dur="2100" fill="hold"/>
                                        <p:tgtEl>
                                          <p:spTgt spid="65"/>
                                        </p:tgtEl>
                                        <p:attrNameLst>
                                          <p:attrName>ppt_x</p:attrName>
                                          <p:attrName>ppt_y</p:attrName>
                                        </p:attrNameLst>
                                      </p:cBhvr>
                                      <p:rCtr x="21406" y="36806"/>
                                    </p:animMotion>
                                  </p:childTnLst>
                                </p:cTn>
                              </p:par>
                              <p:par>
                                <p:cTn id="476" presetID="0" presetClass="path" presetSubtype="0" accel="100000" fill="hold" grpId="3" nodeType="withEffect">
                                  <p:stCondLst>
                                    <p:cond delay="5500"/>
                                  </p:stCondLst>
                                  <p:childTnLst>
                                    <p:animMotion origin="layout" path="M -4.58333E-6 3.33333E-6 C 0.03516 -0.04514 0.04805 -0.06991 0.08399 -0.08241 C 0.11967 -0.09491 0.16329 -0.10116 0.21433 -0.075 C 0.29258 -0.03079 0.33894 0.1581 0.40417 0.70046 " pathEditMode="relative" rAng="0" ptsTypes="AAAA">
                                      <p:cBhvr>
                                        <p:cTn id="477" dur="2000" fill="hold"/>
                                        <p:tgtEl>
                                          <p:spTgt spid="63"/>
                                        </p:tgtEl>
                                        <p:attrNameLst>
                                          <p:attrName>ppt_x</p:attrName>
                                          <p:attrName>ppt_y</p:attrName>
                                        </p:attrNameLst>
                                      </p:cBhvr>
                                      <p:rCtr x="20208" y="30370"/>
                                    </p:animMotion>
                                  </p:childTnLst>
                                </p:cTn>
                              </p:par>
                              <p:par>
                                <p:cTn id="478" presetID="0" presetClass="path" presetSubtype="0" accel="100000" fill="hold" grpId="1" nodeType="withEffect">
                                  <p:stCondLst>
                                    <p:cond delay="5500"/>
                                  </p:stCondLst>
                                  <p:childTnLst>
                                    <p:animMotion origin="layout" path="M 1.25e-06 -0.0022163 C 0.06237 -0.0621763 0.11875 -0.102446 0.16432 -0.104996 C 0.20989 -0.107316 0.22917 -0.0797663 0.27344 -0.0168063 C 0.31575 0.0470837 0.34661 0.282964 0.36055 0.717454 " pathEditMode="relative" rAng="0" ptsTypes="AAAA">
                                      <p:cBhvr>
                                        <p:cTn id="479" dur="2100" fill="hold"/>
                                        <p:tgtEl>
                                          <p:spTgt spid="34"/>
                                        </p:tgtEl>
                                        <p:attrNameLst>
                                          <p:attrName>ppt_x</p:attrName>
                                          <p:attrName>ppt_y</p:attrName>
                                        </p:attrNameLst>
                                      </p:cBhvr>
                                      <p:rCtr x="180" y="308"/>
                                    </p:animMotion>
                                  </p:childTnLst>
                                </p:cTn>
                              </p:par>
                              <p:par>
                                <p:cTn id="480" presetID="0" presetClass="path" presetSubtype="0" accel="100000" fill="hold" grpId="1" nodeType="withEffect">
                                  <p:stCondLst>
                                    <p:cond delay="5500"/>
                                  </p:stCondLst>
                                  <p:childTnLst>
                                    <p:animMotion origin="layout" path="M -8.33333E-7 -0.00093 C 0.07357 -0.13704 0.11367 -0.15232 0.16524 -0.16806 C 0.21667 -0.1838 0.28867 -0.12315 0.30886 -0.09538 C 0.32878 -0.0676 0.37474 0.05069 0.43034 0.66828 " pathEditMode="relative" rAng="0" ptsTypes="AAAA">
                                      <p:cBhvr>
                                        <p:cTn id="481" dur="2150" fill="hold"/>
                                        <p:tgtEl>
                                          <p:spTgt spid="39"/>
                                        </p:tgtEl>
                                        <p:attrNameLst>
                                          <p:attrName>ppt_x</p:attrName>
                                          <p:attrName>ppt_y</p:attrName>
                                        </p:attrNameLst>
                                      </p:cBhvr>
                                      <p:rCtr x="21510" y="24977"/>
                                    </p:animMotion>
                                  </p:childTnLst>
                                </p:cTn>
                              </p:par>
                              <p:par>
                                <p:cTn id="482" presetID="0" presetClass="path" presetSubtype="0" accel="100000" fill="hold" grpId="1" nodeType="withEffect">
                                  <p:stCondLst>
                                    <p:cond delay="5500"/>
                                  </p:stCondLst>
                                  <p:childTnLst>
                                    <p:animMotion origin="layout" path="M 8.33333E-7 -0.00046 C 0.06458 -0.07893 0.09648 -0.12384 0.14987 -0.13634 C 0.20273 -0.14838 0.24466 -0.17731 0.31901 -0.07384 C 0.39297 0.03009 0.40664 0.27546 0.43919 0.72338 " pathEditMode="relative" rAng="0" ptsTypes="AAAA">
                                      <p:cBhvr>
                                        <p:cTn id="483" dur="2200" fill="hold"/>
                                        <p:tgtEl>
                                          <p:spTgt spid="32"/>
                                        </p:tgtEl>
                                        <p:attrNameLst>
                                          <p:attrName>ppt_x</p:attrName>
                                          <p:attrName>ppt_y</p:attrName>
                                        </p:attrNameLst>
                                      </p:cBhvr>
                                      <p:rCtr x="21953" y="28750"/>
                                    </p:animMotion>
                                  </p:childTnLst>
                                </p:cTn>
                              </p:par>
                              <p:par>
                                <p:cTn id="484" presetID="0" presetClass="path" presetSubtype="0" accel="100000" fill="hold" grpId="1" nodeType="withEffect">
                                  <p:stCondLst>
                                    <p:cond delay="5500"/>
                                  </p:stCondLst>
                                  <p:childTnLst>
                                    <p:animMotion origin="layout" path="M -3.75E-6 -0.00092 C 0.08685 -0.14282 0.12722 -0.16458 0.18034 -0.18287 C 0.23373 -0.20138 0.29388 -0.15324 0.31927 -0.11134 C 0.3448 -0.06782 0.4043 0.08658 0.46329 0.67084 " pathEditMode="relative" rAng="0" ptsTypes="AAAA">
                                      <p:cBhvr>
                                        <p:cTn id="485" dur="2250" fill="hold"/>
                                        <p:tgtEl>
                                          <p:spTgt spid="11"/>
                                        </p:tgtEl>
                                        <p:attrNameLst>
                                          <p:attrName>ppt_x</p:attrName>
                                          <p:attrName>ppt_y</p:attrName>
                                        </p:attrNameLst>
                                      </p:cBhvr>
                                      <p:rCtr x="23164" y="24282"/>
                                    </p:animMotion>
                                  </p:childTnLst>
                                </p:cTn>
                              </p:par>
                              <p:par>
                                <p:cTn id="486" presetID="0" presetClass="path" presetSubtype="0" accel="100000" fill="hold" grpId="1" nodeType="withEffect">
                                  <p:stCondLst>
                                    <p:cond delay="5500"/>
                                  </p:stCondLst>
                                  <p:childTnLst>
                                    <p:animMotion origin="layout" path="M -1.45833E-6 -0.00093 C 0.0599 -0.13449 0.08373 -0.175 0.12682 -0.21019 C 0.16966 -0.2456 0.20065 -0.24098 0.25768 -0.21389 C 0.31524 -0.18681 0.42136 0.01088 0.46628 0.64004 " pathEditMode="relative" rAng="0" ptsTypes="AAAA">
                                      <p:cBhvr>
                                        <p:cTn id="487" dur="2300" fill="hold"/>
                                        <p:tgtEl>
                                          <p:spTgt spid="38"/>
                                        </p:tgtEl>
                                        <p:attrNameLst>
                                          <p:attrName>ppt_x</p:attrName>
                                          <p:attrName>ppt_y</p:attrName>
                                        </p:attrNameLst>
                                      </p:cBhvr>
                                      <p:rCtr x="23307" y="20324"/>
                                    </p:animMotion>
                                  </p:childTnLst>
                                </p:cTn>
                              </p:par>
                              <p:par>
                                <p:cTn id="488" presetID="0" presetClass="path" presetSubtype="0" accel="100000" fill="hold" grpId="1" nodeType="withEffect">
                                  <p:stCondLst>
                                    <p:cond delay="5500"/>
                                  </p:stCondLst>
                                  <p:childTnLst>
                                    <p:animMotion origin="layout" path="M 4.16667E-7 -0.00023 C 0.06029 -0.13796 0.10065 -0.18402 0.15625 -0.21087 C 0.21146 -0.23796 0.27552 -0.2199 0.33229 -0.16203 C 0.38854 -0.10462 0.43503 0.25602 0.45651 0.62084 " pathEditMode="relative" rAng="0" ptsTypes="AAAA">
                                      <p:cBhvr>
                                        <p:cTn id="489" dur="2350" fill="hold"/>
                                        <p:tgtEl>
                                          <p:spTgt spid="37"/>
                                        </p:tgtEl>
                                        <p:attrNameLst>
                                          <p:attrName>ppt_x</p:attrName>
                                          <p:attrName>ppt_y</p:attrName>
                                        </p:attrNameLst>
                                      </p:cBhvr>
                                      <p:rCtr x="22826" y="19907"/>
                                    </p:animMotion>
                                  </p:childTnLst>
                                </p:cTn>
                              </p:par>
                              <p:par>
                                <p:cTn id="490" presetID="0" presetClass="path" presetSubtype="0" accel="100000" fill="hold" grpId="1" nodeType="withEffect">
                                  <p:stCondLst>
                                    <p:cond delay="5500"/>
                                  </p:stCondLst>
                                  <p:childTnLst>
                                    <p:animMotion origin="layout" path="M 3.75E-6 -0.00093 C 0.05299 -0.14514 0.10364 -0.17986 0.15716 -0.21181 C 0.21106 -0.24422 0.27591 -0.23912 0.32187 -0.19306 C 0.36783 -0.14699 0.40455 -0.07246 0.4332 0.06389 C 0.46198 0.20139 0.4806 0.39884 0.48411 0.65995 " pathEditMode="relative" rAng="0" ptsTypes="aasaa">
                                      <p:cBhvr>
                                        <p:cTn id="491" dur="2400" fill="hold"/>
                                        <p:tgtEl>
                                          <p:spTgt spid="48"/>
                                        </p:tgtEl>
                                        <p:attrNameLst>
                                          <p:attrName>ppt_x</p:attrName>
                                          <p:attrName>ppt_y</p:attrName>
                                        </p:attrNameLst>
                                      </p:cBhvr>
                                      <p:rCtr x="242" y="209"/>
                                    </p:animMotion>
                                  </p:childTnLst>
                                </p:cTn>
                              </p:par>
                              <p:par>
                                <p:cTn id="492" presetID="42" presetClass="path" presetSubtype="0" decel="100000" fill="hold" grpId="0" nodeType="withEffect">
                                  <p:stCondLst>
                                    <p:cond delay="6500"/>
                                  </p:stCondLst>
                                  <p:childTnLst>
                                    <p:animMotion origin="layout" path="M -2.5E-6 7.40741E-7 L -0.52656 -1.37176 " pathEditMode="relative" rAng="0" ptsTypes="AA">
                                      <p:cBhvr>
                                        <p:cTn id="493" dur="1000" fill="hold"/>
                                        <p:tgtEl>
                                          <p:spTgt spid="20"/>
                                        </p:tgtEl>
                                        <p:attrNameLst>
                                          <p:attrName>ppt_x</p:attrName>
                                          <p:attrName>ppt_y</p:attrName>
                                        </p:attrNameLst>
                                      </p:cBhvr>
                                      <p:rCtr x="-26328" y="-68588"/>
                                    </p:animMotion>
                                  </p:childTnLst>
                                </p:cTn>
                              </p:par>
                              <p:par>
                                <p:cTn id="494" presetID="8" presetClass="emph" presetSubtype="0" decel="100000" fill="hold" grpId="1" nodeType="withEffect">
                                  <p:stCondLst>
                                    <p:cond delay="6500"/>
                                  </p:stCondLst>
                                  <p:childTnLst>
                                    <p:animRot by="1860000">
                                      <p:cBhvr>
                                        <p:cTn id="495" dur="1000" fill="hold"/>
                                        <p:tgtEl>
                                          <p:spTgt spid="20"/>
                                        </p:tgtEl>
                                        <p:attrNameLst>
                                          <p:attrName>r</p:attrName>
                                        </p:attrNameLst>
                                      </p:cBhvr>
                                    </p:animRot>
                                  </p:childTnLst>
                                </p:cTn>
                              </p:par>
                              <p:par>
                                <p:cTn id="496" presetID="1" presetClass="entr" presetSubtype="0" fill="hold" grpId="1" nodeType="withEffect">
                                  <p:stCondLst>
                                    <p:cond delay="6500"/>
                                  </p:stCondLst>
                                  <p:childTnLst>
                                    <p:set>
                                      <p:cBhvr>
                                        <p:cTn id="497" dur="1" fill="hold">
                                          <p:stCondLst>
                                            <p:cond delay="0"/>
                                          </p:stCondLst>
                                        </p:cTn>
                                        <p:tgtEl>
                                          <p:spTgt spid="107"/>
                                        </p:tgtEl>
                                        <p:attrNameLst>
                                          <p:attrName>style.visibility</p:attrName>
                                        </p:attrNameLst>
                                      </p:cBhvr>
                                      <p:to>
                                        <p:strVal val="visible"/>
                                      </p:to>
                                    </p:set>
                                  </p:childTnLst>
                                </p:cTn>
                              </p:par>
                              <p:par>
                                <p:cTn id="498" presetID="1" presetClass="entr" presetSubtype="0" fill="hold" grpId="1" nodeType="withEffect">
                                  <p:stCondLst>
                                    <p:cond delay="6550"/>
                                  </p:stCondLst>
                                  <p:childTnLst>
                                    <p:set>
                                      <p:cBhvr>
                                        <p:cTn id="499" dur="1" fill="hold">
                                          <p:stCondLst>
                                            <p:cond delay="0"/>
                                          </p:stCondLst>
                                        </p:cTn>
                                        <p:tgtEl>
                                          <p:spTgt spid="74"/>
                                        </p:tgtEl>
                                        <p:attrNameLst>
                                          <p:attrName>style.visibility</p:attrName>
                                        </p:attrNameLst>
                                      </p:cBhvr>
                                      <p:to>
                                        <p:strVal val="visible"/>
                                      </p:to>
                                    </p:set>
                                  </p:childTnLst>
                                </p:cTn>
                              </p:par>
                              <p:par>
                                <p:cTn id="500" presetID="1" presetClass="entr" presetSubtype="0" fill="hold" grpId="1" nodeType="withEffect">
                                  <p:stCondLst>
                                    <p:cond delay="6550"/>
                                  </p:stCondLst>
                                  <p:childTnLst>
                                    <p:set>
                                      <p:cBhvr>
                                        <p:cTn id="501" dur="1" fill="hold">
                                          <p:stCondLst>
                                            <p:cond delay="0"/>
                                          </p:stCondLst>
                                        </p:cTn>
                                        <p:tgtEl>
                                          <p:spTgt spid="97"/>
                                        </p:tgtEl>
                                        <p:attrNameLst>
                                          <p:attrName>style.visibility</p:attrName>
                                        </p:attrNameLst>
                                      </p:cBhvr>
                                      <p:to>
                                        <p:strVal val="visible"/>
                                      </p:to>
                                    </p:set>
                                  </p:childTnLst>
                                </p:cTn>
                              </p:par>
                              <p:par>
                                <p:cTn id="502" presetID="1" presetClass="entr" presetSubtype="0" fill="hold" grpId="1" nodeType="withEffect">
                                  <p:stCondLst>
                                    <p:cond delay="6550"/>
                                  </p:stCondLst>
                                  <p:childTnLst>
                                    <p:set>
                                      <p:cBhvr>
                                        <p:cTn id="503" dur="1" fill="hold">
                                          <p:stCondLst>
                                            <p:cond delay="0"/>
                                          </p:stCondLst>
                                        </p:cTn>
                                        <p:tgtEl>
                                          <p:spTgt spid="98"/>
                                        </p:tgtEl>
                                        <p:attrNameLst>
                                          <p:attrName>style.visibility</p:attrName>
                                        </p:attrNameLst>
                                      </p:cBhvr>
                                      <p:to>
                                        <p:strVal val="visible"/>
                                      </p:to>
                                    </p:set>
                                  </p:childTnLst>
                                </p:cTn>
                              </p:par>
                              <p:par>
                                <p:cTn id="504" presetID="1" presetClass="entr" presetSubtype="0" fill="hold" grpId="1" nodeType="withEffect">
                                  <p:stCondLst>
                                    <p:cond delay="6650"/>
                                  </p:stCondLst>
                                  <p:childTnLst>
                                    <p:set>
                                      <p:cBhvr>
                                        <p:cTn id="505" dur="1" fill="hold">
                                          <p:stCondLst>
                                            <p:cond delay="0"/>
                                          </p:stCondLst>
                                        </p:cTn>
                                        <p:tgtEl>
                                          <p:spTgt spid="80"/>
                                        </p:tgtEl>
                                        <p:attrNameLst>
                                          <p:attrName>style.visibility</p:attrName>
                                        </p:attrNameLst>
                                      </p:cBhvr>
                                      <p:to>
                                        <p:strVal val="visible"/>
                                      </p:to>
                                    </p:set>
                                  </p:childTnLst>
                                </p:cTn>
                              </p:par>
                              <p:par>
                                <p:cTn id="506" presetID="1" presetClass="entr" presetSubtype="0" fill="hold" grpId="1" nodeType="withEffect">
                                  <p:stCondLst>
                                    <p:cond delay="6650"/>
                                  </p:stCondLst>
                                  <p:childTnLst>
                                    <p:set>
                                      <p:cBhvr>
                                        <p:cTn id="507" dur="1" fill="hold">
                                          <p:stCondLst>
                                            <p:cond delay="0"/>
                                          </p:stCondLst>
                                        </p:cTn>
                                        <p:tgtEl>
                                          <p:spTgt spid="108"/>
                                        </p:tgtEl>
                                        <p:attrNameLst>
                                          <p:attrName>style.visibility</p:attrName>
                                        </p:attrNameLst>
                                      </p:cBhvr>
                                      <p:to>
                                        <p:strVal val="visible"/>
                                      </p:to>
                                    </p:set>
                                  </p:childTnLst>
                                </p:cTn>
                              </p:par>
                              <p:par>
                                <p:cTn id="508" presetID="1" presetClass="entr" presetSubtype="0" fill="hold" grpId="1" nodeType="withEffect">
                                  <p:stCondLst>
                                    <p:cond delay="6600"/>
                                  </p:stCondLst>
                                  <p:childTnLst>
                                    <p:set>
                                      <p:cBhvr>
                                        <p:cTn id="509" dur="1" fill="hold">
                                          <p:stCondLst>
                                            <p:cond delay="0"/>
                                          </p:stCondLst>
                                        </p:cTn>
                                        <p:tgtEl>
                                          <p:spTgt spid="103"/>
                                        </p:tgtEl>
                                        <p:attrNameLst>
                                          <p:attrName>style.visibility</p:attrName>
                                        </p:attrNameLst>
                                      </p:cBhvr>
                                      <p:to>
                                        <p:strVal val="visible"/>
                                      </p:to>
                                    </p:set>
                                  </p:childTnLst>
                                </p:cTn>
                              </p:par>
                              <p:par>
                                <p:cTn id="510" presetID="1" presetClass="entr" presetSubtype="0" fill="hold" grpId="1" nodeType="withEffect">
                                  <p:stCondLst>
                                    <p:cond delay="6700"/>
                                  </p:stCondLst>
                                  <p:childTnLst>
                                    <p:set>
                                      <p:cBhvr>
                                        <p:cTn id="511" dur="1" fill="hold">
                                          <p:stCondLst>
                                            <p:cond delay="0"/>
                                          </p:stCondLst>
                                        </p:cTn>
                                        <p:tgtEl>
                                          <p:spTgt spid="105"/>
                                        </p:tgtEl>
                                        <p:attrNameLst>
                                          <p:attrName>style.visibility</p:attrName>
                                        </p:attrNameLst>
                                      </p:cBhvr>
                                      <p:to>
                                        <p:strVal val="visible"/>
                                      </p:to>
                                    </p:set>
                                  </p:childTnLst>
                                </p:cTn>
                              </p:par>
                              <p:par>
                                <p:cTn id="512" presetID="1" presetClass="entr" presetSubtype="0" fill="hold" grpId="1" nodeType="withEffect">
                                  <p:stCondLst>
                                    <p:cond delay="6750"/>
                                  </p:stCondLst>
                                  <p:childTnLst>
                                    <p:set>
                                      <p:cBhvr>
                                        <p:cTn id="513" dur="1" fill="hold">
                                          <p:stCondLst>
                                            <p:cond delay="0"/>
                                          </p:stCondLst>
                                        </p:cTn>
                                        <p:tgtEl>
                                          <p:spTgt spid="102"/>
                                        </p:tgtEl>
                                        <p:attrNameLst>
                                          <p:attrName>style.visibility</p:attrName>
                                        </p:attrNameLst>
                                      </p:cBhvr>
                                      <p:to>
                                        <p:strVal val="visible"/>
                                      </p:to>
                                    </p:set>
                                  </p:childTnLst>
                                </p:cTn>
                              </p:par>
                              <p:par>
                                <p:cTn id="514" presetID="1" presetClass="entr" presetSubtype="0" fill="hold" grpId="1" nodeType="withEffect">
                                  <p:stCondLst>
                                    <p:cond delay="6750"/>
                                  </p:stCondLst>
                                  <p:childTnLst>
                                    <p:set>
                                      <p:cBhvr>
                                        <p:cTn id="515" dur="1" fill="hold">
                                          <p:stCondLst>
                                            <p:cond delay="0"/>
                                          </p:stCondLst>
                                        </p:cTn>
                                        <p:tgtEl>
                                          <p:spTgt spid="106"/>
                                        </p:tgtEl>
                                        <p:attrNameLst>
                                          <p:attrName>style.visibility</p:attrName>
                                        </p:attrNameLst>
                                      </p:cBhvr>
                                      <p:to>
                                        <p:strVal val="visible"/>
                                      </p:to>
                                    </p:set>
                                  </p:childTnLst>
                                </p:cTn>
                              </p:par>
                              <p:par>
                                <p:cTn id="516" presetID="1" presetClass="entr" presetSubtype="0" fill="hold" grpId="1" nodeType="withEffect">
                                  <p:stCondLst>
                                    <p:cond delay="6750"/>
                                  </p:stCondLst>
                                  <p:childTnLst>
                                    <p:set>
                                      <p:cBhvr>
                                        <p:cTn id="517" dur="1" fill="hold">
                                          <p:stCondLst>
                                            <p:cond delay="0"/>
                                          </p:stCondLst>
                                        </p:cTn>
                                        <p:tgtEl>
                                          <p:spTgt spid="104"/>
                                        </p:tgtEl>
                                        <p:attrNameLst>
                                          <p:attrName>style.visibility</p:attrName>
                                        </p:attrNameLst>
                                      </p:cBhvr>
                                      <p:to>
                                        <p:strVal val="visible"/>
                                      </p:to>
                                    </p:set>
                                  </p:childTnLst>
                                </p:cTn>
                              </p:par>
                              <p:par>
                                <p:cTn id="518" presetID="1" presetClass="entr" presetSubtype="0" fill="hold" grpId="1" nodeType="withEffect">
                                  <p:stCondLst>
                                    <p:cond delay="6700"/>
                                  </p:stCondLst>
                                  <p:childTnLst>
                                    <p:set>
                                      <p:cBhvr>
                                        <p:cTn id="519" dur="1" fill="hold">
                                          <p:stCondLst>
                                            <p:cond delay="0"/>
                                          </p:stCondLst>
                                        </p:cTn>
                                        <p:tgtEl>
                                          <p:spTgt spid="68"/>
                                        </p:tgtEl>
                                        <p:attrNameLst>
                                          <p:attrName>style.visibility</p:attrName>
                                        </p:attrNameLst>
                                      </p:cBhvr>
                                      <p:to>
                                        <p:strVal val="visible"/>
                                      </p:to>
                                    </p:set>
                                  </p:childTnLst>
                                </p:cTn>
                              </p:par>
                              <p:par>
                                <p:cTn id="520" presetID="1" presetClass="entr" presetSubtype="0" fill="hold" grpId="1" nodeType="withEffect">
                                  <p:stCondLst>
                                    <p:cond delay="6750"/>
                                  </p:stCondLst>
                                  <p:childTnLst>
                                    <p:set>
                                      <p:cBhvr>
                                        <p:cTn id="521" dur="1" fill="hold">
                                          <p:stCondLst>
                                            <p:cond delay="0"/>
                                          </p:stCondLst>
                                        </p:cTn>
                                        <p:tgtEl>
                                          <p:spTgt spid="79"/>
                                        </p:tgtEl>
                                        <p:attrNameLst>
                                          <p:attrName>style.visibility</p:attrName>
                                        </p:attrNameLst>
                                      </p:cBhvr>
                                      <p:to>
                                        <p:strVal val="visible"/>
                                      </p:to>
                                    </p:set>
                                  </p:childTnLst>
                                </p:cTn>
                              </p:par>
                              <p:par>
                                <p:cTn id="522" presetID="1" presetClass="entr" presetSubtype="0" fill="hold" grpId="1" nodeType="withEffect">
                                  <p:stCondLst>
                                    <p:cond delay="6500"/>
                                  </p:stCondLst>
                                  <p:childTnLst>
                                    <p:set>
                                      <p:cBhvr>
                                        <p:cTn id="523" dur="1" fill="hold">
                                          <p:stCondLst>
                                            <p:cond delay="0"/>
                                          </p:stCondLst>
                                        </p:cTn>
                                        <p:tgtEl>
                                          <p:spTgt spid="89"/>
                                        </p:tgtEl>
                                        <p:attrNameLst>
                                          <p:attrName>style.visibility</p:attrName>
                                        </p:attrNameLst>
                                      </p:cBhvr>
                                      <p:to>
                                        <p:strVal val="visible"/>
                                      </p:to>
                                    </p:set>
                                  </p:childTnLst>
                                </p:cTn>
                              </p:par>
                              <p:par>
                                <p:cTn id="524" presetID="1" presetClass="entr" presetSubtype="0" fill="hold" grpId="1" nodeType="withEffect">
                                  <p:stCondLst>
                                    <p:cond delay="6750"/>
                                  </p:stCondLst>
                                  <p:childTnLst>
                                    <p:set>
                                      <p:cBhvr>
                                        <p:cTn id="525" dur="1" fill="hold">
                                          <p:stCondLst>
                                            <p:cond delay="0"/>
                                          </p:stCondLst>
                                        </p:cTn>
                                        <p:tgtEl>
                                          <p:spTgt spid="88"/>
                                        </p:tgtEl>
                                        <p:attrNameLst>
                                          <p:attrName>style.visibility</p:attrName>
                                        </p:attrNameLst>
                                      </p:cBhvr>
                                      <p:to>
                                        <p:strVal val="visible"/>
                                      </p:to>
                                    </p:set>
                                  </p:childTnLst>
                                </p:cTn>
                              </p:par>
                              <p:par>
                                <p:cTn id="526" presetID="1" presetClass="entr" presetSubtype="0" fill="hold" grpId="1" nodeType="withEffect">
                                  <p:stCondLst>
                                    <p:cond delay="6750"/>
                                  </p:stCondLst>
                                  <p:childTnLst>
                                    <p:set>
                                      <p:cBhvr>
                                        <p:cTn id="527" dur="1" fill="hold">
                                          <p:stCondLst>
                                            <p:cond delay="0"/>
                                          </p:stCondLst>
                                        </p:cTn>
                                        <p:tgtEl>
                                          <p:spTgt spid="78"/>
                                        </p:tgtEl>
                                        <p:attrNameLst>
                                          <p:attrName>style.visibility</p:attrName>
                                        </p:attrNameLst>
                                      </p:cBhvr>
                                      <p:to>
                                        <p:strVal val="visible"/>
                                      </p:to>
                                    </p:set>
                                  </p:childTnLst>
                                </p:cTn>
                              </p:par>
                              <p:par>
                                <p:cTn id="528" presetID="1" presetClass="entr" presetSubtype="0" fill="hold" grpId="1" nodeType="withEffect">
                                  <p:stCondLst>
                                    <p:cond delay="6750"/>
                                  </p:stCondLst>
                                  <p:childTnLst>
                                    <p:set>
                                      <p:cBhvr>
                                        <p:cTn id="529" dur="1" fill="hold">
                                          <p:stCondLst>
                                            <p:cond delay="0"/>
                                          </p:stCondLst>
                                        </p:cTn>
                                        <p:tgtEl>
                                          <p:spTgt spid="76"/>
                                        </p:tgtEl>
                                        <p:attrNameLst>
                                          <p:attrName>style.visibility</p:attrName>
                                        </p:attrNameLst>
                                      </p:cBhvr>
                                      <p:to>
                                        <p:strVal val="visible"/>
                                      </p:to>
                                    </p:set>
                                  </p:childTnLst>
                                </p:cTn>
                              </p:par>
                              <p:par>
                                <p:cTn id="530" presetID="1" presetClass="entr" presetSubtype="0" fill="hold" grpId="0" nodeType="withEffect">
                                  <p:stCondLst>
                                    <p:cond delay="7100"/>
                                  </p:stCondLst>
                                  <p:childTnLst>
                                    <p:set>
                                      <p:cBhvr>
                                        <p:cTn id="531" dur="1" fill="hold">
                                          <p:stCondLst>
                                            <p:cond delay="0"/>
                                          </p:stCondLst>
                                        </p:cTn>
                                        <p:tgtEl>
                                          <p:spTgt spid="87"/>
                                        </p:tgtEl>
                                        <p:attrNameLst>
                                          <p:attrName>style.visibility</p:attrName>
                                        </p:attrNameLst>
                                      </p:cBhvr>
                                      <p:to>
                                        <p:strVal val="visible"/>
                                      </p:to>
                                    </p:set>
                                  </p:childTnLst>
                                </p:cTn>
                              </p:par>
                              <p:par>
                                <p:cTn id="532" presetID="0" presetClass="path" presetSubtype="0" accel="100000" fill="hold" grpId="0" nodeType="withEffect">
                                  <p:stCondLst>
                                    <p:cond delay="5230"/>
                                  </p:stCondLst>
                                  <p:childTnLst>
                                    <p:animMotion origin="layout" path="M -3.75E-6 2.59259E-6 C 0.00157 0.03727 0.0198 0.08935 0.04388 0.10648 C 0.06758 0.12384 0.1237 0.13611 0.15717 0.16134 C 0.19063 0.18657 0.2944 0.43009 0.32683 0.69699 " pathEditMode="relative" rAng="0" ptsTypes="AAAA">
                                      <p:cBhvr>
                                        <p:cTn id="533" dur="1500" fill="hold"/>
                                        <p:tgtEl>
                                          <p:spTgt spid="107"/>
                                        </p:tgtEl>
                                        <p:attrNameLst>
                                          <p:attrName>ppt_x</p:attrName>
                                          <p:attrName>ppt_y</p:attrName>
                                        </p:attrNameLst>
                                      </p:cBhvr>
                                      <p:rCtr x="16341" y="34838"/>
                                    </p:animMotion>
                                  </p:childTnLst>
                                </p:cTn>
                              </p:par>
                              <p:par>
                                <p:cTn id="534" presetID="0" presetClass="path" presetSubtype="0" decel="100000" fill="hold" grpId="0" nodeType="withEffect">
                                  <p:stCondLst>
                                    <p:cond delay="6550"/>
                                  </p:stCondLst>
                                  <p:childTnLst>
                                    <p:animMotion origin="layout" path="M 0.25742 0.22963 C 0.27565 0.25139 0.28841 0.2838 0.29583 0.36852 " pathEditMode="relative" rAng="0" ptsTypes="AA">
                                      <p:cBhvr>
                                        <p:cTn id="535" dur="1000" fill="hold"/>
                                        <p:tgtEl>
                                          <p:spTgt spid="74"/>
                                        </p:tgtEl>
                                        <p:attrNameLst>
                                          <p:attrName>ppt_x</p:attrName>
                                          <p:attrName>ppt_y</p:attrName>
                                        </p:attrNameLst>
                                      </p:cBhvr>
                                      <p:rCtr x="1914" y="6944"/>
                                    </p:animMotion>
                                  </p:childTnLst>
                                </p:cTn>
                              </p:par>
                              <p:par>
                                <p:cTn id="536" presetID="10" presetClass="exit" presetSubtype="0" fill="hold" grpId="2" nodeType="withEffect">
                                  <p:stCondLst>
                                    <p:cond delay="7000"/>
                                  </p:stCondLst>
                                  <p:childTnLst>
                                    <p:animEffect transition="out" filter="fade">
                                      <p:cBhvr>
                                        <p:cTn id="537" dur="250"/>
                                        <p:tgtEl>
                                          <p:spTgt spid="74"/>
                                        </p:tgtEl>
                                      </p:cBhvr>
                                    </p:animEffect>
                                    <p:set>
                                      <p:cBhvr>
                                        <p:cTn id="538" dur="1" fill="hold">
                                          <p:stCondLst>
                                            <p:cond delay="249"/>
                                          </p:stCondLst>
                                        </p:cTn>
                                        <p:tgtEl>
                                          <p:spTgt spid="74"/>
                                        </p:tgtEl>
                                        <p:attrNameLst>
                                          <p:attrName>style.visibility</p:attrName>
                                        </p:attrNameLst>
                                      </p:cBhvr>
                                      <p:to>
                                        <p:strVal val="hidden"/>
                                      </p:to>
                                    </p:set>
                                  </p:childTnLst>
                                </p:cTn>
                              </p:par>
                              <p:par>
                                <p:cTn id="539" presetID="0" presetClass="path" presetSubtype="0" decel="100000" fill="hold" grpId="0" nodeType="withEffect">
                                  <p:stCondLst>
                                    <p:cond delay="6550"/>
                                  </p:stCondLst>
                                  <p:childTnLst>
                                    <p:animMotion origin="layout" path="M 0.26732 0.29098 L 0.26836 0.42199 " pathEditMode="relative" rAng="0" ptsTypes="AA">
                                      <p:cBhvr>
                                        <p:cTn id="540" dur="750" fill="hold"/>
                                        <p:tgtEl>
                                          <p:spTgt spid="97"/>
                                        </p:tgtEl>
                                        <p:attrNameLst>
                                          <p:attrName>ppt_x</p:attrName>
                                          <p:attrName>ppt_y</p:attrName>
                                        </p:attrNameLst>
                                      </p:cBhvr>
                                      <p:rCtr x="52" y="6551"/>
                                    </p:animMotion>
                                  </p:childTnLst>
                                </p:cTn>
                              </p:par>
                              <p:par>
                                <p:cTn id="541" presetID="10" presetClass="exit" presetSubtype="0" fill="hold" grpId="2" nodeType="withEffect">
                                  <p:stCondLst>
                                    <p:cond delay="6750"/>
                                  </p:stCondLst>
                                  <p:childTnLst>
                                    <p:animEffect transition="out" filter="fade">
                                      <p:cBhvr>
                                        <p:cTn id="542" dur="250"/>
                                        <p:tgtEl>
                                          <p:spTgt spid="97"/>
                                        </p:tgtEl>
                                      </p:cBhvr>
                                    </p:animEffect>
                                    <p:set>
                                      <p:cBhvr>
                                        <p:cTn id="543" dur="1" fill="hold">
                                          <p:stCondLst>
                                            <p:cond delay="249"/>
                                          </p:stCondLst>
                                        </p:cTn>
                                        <p:tgtEl>
                                          <p:spTgt spid="97"/>
                                        </p:tgtEl>
                                        <p:attrNameLst>
                                          <p:attrName>style.visibility</p:attrName>
                                        </p:attrNameLst>
                                      </p:cBhvr>
                                      <p:to>
                                        <p:strVal val="hidden"/>
                                      </p:to>
                                    </p:set>
                                  </p:childTnLst>
                                </p:cTn>
                              </p:par>
                              <p:par>
                                <p:cTn id="544" presetID="0" presetClass="path" presetSubtype="0" decel="100000" fill="hold" grpId="0" nodeType="withEffect">
                                  <p:stCondLst>
                                    <p:cond delay="6550"/>
                                  </p:stCondLst>
                                  <p:childTnLst>
                                    <p:animMotion origin="layout" path="M 0.27122 0.23032 L 0.27643 0.28379 " pathEditMode="relative" rAng="0" ptsTypes="AA">
                                      <p:cBhvr>
                                        <p:cTn id="545" dur="1250" fill="hold"/>
                                        <p:tgtEl>
                                          <p:spTgt spid="98"/>
                                        </p:tgtEl>
                                        <p:attrNameLst>
                                          <p:attrName>ppt_x</p:attrName>
                                          <p:attrName>ppt_y</p:attrName>
                                        </p:attrNameLst>
                                      </p:cBhvr>
                                      <p:rCtr x="260" y="2662"/>
                                    </p:animMotion>
                                  </p:childTnLst>
                                </p:cTn>
                              </p:par>
                              <p:par>
                                <p:cTn id="546" presetID="10" presetClass="exit" presetSubtype="0" fill="hold" grpId="2" nodeType="withEffect">
                                  <p:stCondLst>
                                    <p:cond delay="7000"/>
                                  </p:stCondLst>
                                  <p:childTnLst>
                                    <p:animEffect transition="out" filter="fade">
                                      <p:cBhvr>
                                        <p:cTn id="547" dur="500"/>
                                        <p:tgtEl>
                                          <p:spTgt spid="98"/>
                                        </p:tgtEl>
                                      </p:cBhvr>
                                    </p:animEffect>
                                    <p:set>
                                      <p:cBhvr>
                                        <p:cTn id="548" dur="1" fill="hold">
                                          <p:stCondLst>
                                            <p:cond delay="499"/>
                                          </p:stCondLst>
                                        </p:cTn>
                                        <p:tgtEl>
                                          <p:spTgt spid="98"/>
                                        </p:tgtEl>
                                        <p:attrNameLst>
                                          <p:attrName>style.visibility</p:attrName>
                                        </p:attrNameLst>
                                      </p:cBhvr>
                                      <p:to>
                                        <p:strVal val="hidden"/>
                                      </p:to>
                                    </p:set>
                                  </p:childTnLst>
                                </p:cTn>
                              </p:par>
                              <p:par>
                                <p:cTn id="549" presetID="0" presetClass="path" presetSubtype="0" decel="100000" fill="hold" grpId="0" nodeType="withEffect">
                                  <p:stCondLst>
                                    <p:cond delay="6650"/>
                                  </p:stCondLst>
                                  <p:childTnLst>
                                    <p:animMotion origin="layout" path="M 0.33698 0.175 C 0.36406 0.2456 0.38112 0.26458 0.39896 0.55139 " pathEditMode="relative" rAng="0" ptsTypes="AA">
                                      <p:cBhvr>
                                        <p:cTn id="550" dur="1750" fill="hold"/>
                                        <p:tgtEl>
                                          <p:spTgt spid="80"/>
                                        </p:tgtEl>
                                        <p:attrNameLst>
                                          <p:attrName>ppt_x</p:attrName>
                                          <p:attrName>ppt_y</p:attrName>
                                        </p:attrNameLst>
                                      </p:cBhvr>
                                      <p:rCtr x="3099" y="18819"/>
                                    </p:animMotion>
                                  </p:childTnLst>
                                </p:cTn>
                              </p:par>
                              <p:par>
                                <p:cTn id="551" presetID="10" presetClass="exit" presetSubtype="0" fill="hold" grpId="2" nodeType="withEffect">
                                  <p:stCondLst>
                                    <p:cond delay="7500"/>
                                  </p:stCondLst>
                                  <p:childTnLst>
                                    <p:animEffect transition="out" filter="fade">
                                      <p:cBhvr>
                                        <p:cTn id="552" dur="500"/>
                                        <p:tgtEl>
                                          <p:spTgt spid="80"/>
                                        </p:tgtEl>
                                      </p:cBhvr>
                                    </p:animEffect>
                                    <p:set>
                                      <p:cBhvr>
                                        <p:cTn id="553" dur="1" fill="hold">
                                          <p:stCondLst>
                                            <p:cond delay="499"/>
                                          </p:stCondLst>
                                        </p:cTn>
                                        <p:tgtEl>
                                          <p:spTgt spid="80"/>
                                        </p:tgtEl>
                                        <p:attrNameLst>
                                          <p:attrName>style.visibility</p:attrName>
                                        </p:attrNameLst>
                                      </p:cBhvr>
                                      <p:to>
                                        <p:strVal val="hidden"/>
                                      </p:to>
                                    </p:set>
                                  </p:childTnLst>
                                </p:cTn>
                              </p:par>
                              <p:par>
                                <p:cTn id="554" presetID="0" presetClass="path" presetSubtype="0" decel="100000" fill="hold" grpId="0" nodeType="withEffect">
                                  <p:stCondLst>
                                    <p:cond delay="6650"/>
                                  </p:stCondLst>
                                  <p:childTnLst>
                                    <p:animMotion origin="layout" path="M 0.27929 0.29976 L 0.34935 0.49375 " pathEditMode="relative" rAng="0" ptsTypes="AA">
                                      <p:cBhvr>
                                        <p:cTn id="555" dur="1500" fill="hold"/>
                                        <p:tgtEl>
                                          <p:spTgt spid="108"/>
                                        </p:tgtEl>
                                        <p:attrNameLst>
                                          <p:attrName>ppt_x</p:attrName>
                                          <p:attrName>ppt_y</p:attrName>
                                        </p:attrNameLst>
                                      </p:cBhvr>
                                      <p:rCtr x="3503" y="9699"/>
                                    </p:animMotion>
                                  </p:childTnLst>
                                </p:cTn>
                              </p:par>
                              <p:par>
                                <p:cTn id="556" presetID="0" presetClass="path" presetSubtype="0" accel="50000" decel="50000" fill="hold" grpId="0" nodeType="withEffect">
                                  <p:stCondLst>
                                    <p:cond delay="5350"/>
                                  </p:stCondLst>
                                  <p:childTnLst>
                                    <p:animMotion origin="layout" path="M -4.79167E-6 -1.85185E-6 C 0.01029 0.0257 0.02813 0.0456 0.04532 0.05718 C 0.06198 0.06852 0.11016 0.06574 0.14389 0.08472 C 0.17735 0.10301 0.28516 0.21273 0.40352 0.71389 " pathEditMode="relative" rAng="0" ptsTypes="AAAA">
                                      <p:cBhvr>
                                        <p:cTn id="557" dur="1900" fill="hold"/>
                                        <p:tgtEl>
                                          <p:spTgt spid="103"/>
                                        </p:tgtEl>
                                        <p:attrNameLst>
                                          <p:attrName>ppt_x</p:attrName>
                                          <p:attrName>ppt_y</p:attrName>
                                        </p:attrNameLst>
                                      </p:cBhvr>
                                      <p:rCtr x="20169" y="35694"/>
                                    </p:animMotion>
                                  </p:childTnLst>
                                </p:cTn>
                              </p:par>
                              <p:par>
                                <p:cTn id="558" presetID="0" presetClass="path" presetSubtype="0" decel="100000" fill="hold" grpId="0" nodeType="withEffect">
                                  <p:stCondLst>
                                    <p:cond delay="6700"/>
                                  </p:stCondLst>
                                  <p:childTnLst>
                                    <p:animMotion origin="layout" path="M 0.29062 0.24561 C 0.33333 0.35348 0.36224 0.62408 0.37174 0.70047 " pathEditMode="relative" rAng="0" ptsTypes="AA">
                                      <p:cBhvr>
                                        <p:cTn id="559" dur="1000" fill="hold"/>
                                        <p:tgtEl>
                                          <p:spTgt spid="105"/>
                                        </p:tgtEl>
                                        <p:attrNameLst>
                                          <p:attrName>ppt_x</p:attrName>
                                          <p:attrName>ppt_y</p:attrName>
                                        </p:attrNameLst>
                                      </p:cBhvr>
                                      <p:rCtr x="4049" y="22731"/>
                                    </p:animMotion>
                                  </p:childTnLst>
                                </p:cTn>
                              </p:par>
                              <p:par>
                                <p:cTn id="560" presetID="10" presetClass="exit" presetSubtype="0" fill="hold" grpId="2" nodeType="withEffect">
                                  <p:stCondLst>
                                    <p:cond delay="7250"/>
                                  </p:stCondLst>
                                  <p:childTnLst>
                                    <p:animEffect transition="out" filter="fade">
                                      <p:cBhvr>
                                        <p:cTn id="561" dur="500"/>
                                        <p:tgtEl>
                                          <p:spTgt spid="108"/>
                                        </p:tgtEl>
                                      </p:cBhvr>
                                    </p:animEffect>
                                    <p:set>
                                      <p:cBhvr>
                                        <p:cTn id="562" dur="1" fill="hold">
                                          <p:stCondLst>
                                            <p:cond delay="499"/>
                                          </p:stCondLst>
                                        </p:cTn>
                                        <p:tgtEl>
                                          <p:spTgt spid="108"/>
                                        </p:tgtEl>
                                        <p:attrNameLst>
                                          <p:attrName>style.visibility</p:attrName>
                                        </p:attrNameLst>
                                      </p:cBhvr>
                                      <p:to>
                                        <p:strVal val="hidden"/>
                                      </p:to>
                                    </p:set>
                                  </p:childTnLst>
                                </p:cTn>
                              </p:par>
                              <p:par>
                                <p:cTn id="563" presetID="0" presetClass="path" presetSubtype="0" decel="100000" fill="hold" grpId="0" nodeType="withEffect">
                                  <p:stCondLst>
                                    <p:cond delay="6750"/>
                                  </p:stCondLst>
                                  <p:childTnLst>
                                    <p:animMotion origin="layout" path="M 0.29623 0.12523 C 0.34128 0.16852 0.34909 0.25648 0.34271 0.36343 " pathEditMode="relative" rAng="0" ptsTypes="AA">
                                      <p:cBhvr>
                                        <p:cTn id="564" dur="1250" fill="hold"/>
                                        <p:tgtEl>
                                          <p:spTgt spid="102"/>
                                        </p:tgtEl>
                                        <p:attrNameLst>
                                          <p:attrName>ppt_x</p:attrName>
                                          <p:attrName>ppt_y</p:attrName>
                                        </p:attrNameLst>
                                      </p:cBhvr>
                                      <p:rCtr x="2422" y="11898"/>
                                    </p:animMotion>
                                  </p:childTnLst>
                                </p:cTn>
                              </p:par>
                              <p:par>
                                <p:cTn id="565" presetID="10" presetClass="exit" presetSubtype="0" fill="hold" grpId="2" nodeType="withEffect">
                                  <p:stCondLst>
                                    <p:cond delay="7250"/>
                                  </p:stCondLst>
                                  <p:childTnLst>
                                    <p:animEffect transition="out" filter="fade">
                                      <p:cBhvr>
                                        <p:cTn id="566" dur="500"/>
                                        <p:tgtEl>
                                          <p:spTgt spid="102"/>
                                        </p:tgtEl>
                                      </p:cBhvr>
                                    </p:animEffect>
                                    <p:set>
                                      <p:cBhvr>
                                        <p:cTn id="567" dur="1" fill="hold">
                                          <p:stCondLst>
                                            <p:cond delay="499"/>
                                          </p:stCondLst>
                                        </p:cTn>
                                        <p:tgtEl>
                                          <p:spTgt spid="102"/>
                                        </p:tgtEl>
                                        <p:attrNameLst>
                                          <p:attrName>style.visibility</p:attrName>
                                        </p:attrNameLst>
                                      </p:cBhvr>
                                      <p:to>
                                        <p:strVal val="hidden"/>
                                      </p:to>
                                    </p:set>
                                  </p:childTnLst>
                                </p:cTn>
                              </p:par>
                              <p:par>
                                <p:cTn id="568" presetID="0" presetClass="path" presetSubtype="0" decel="100000" fill="hold" grpId="0" nodeType="withEffect">
                                  <p:stCondLst>
                                    <p:cond delay="6750"/>
                                  </p:stCondLst>
                                  <p:childTnLst>
                                    <p:animMotion origin="layout" path="M 0.27786 0.13889 C 0.29414 0.14884 0.30273 0.19884 0.30559 0.25509 " pathEditMode="relative" rAng="0" ptsTypes="AA">
                                      <p:cBhvr>
                                        <p:cTn id="569" dur="750" fill="hold"/>
                                        <p:tgtEl>
                                          <p:spTgt spid="106"/>
                                        </p:tgtEl>
                                        <p:attrNameLst>
                                          <p:attrName>ppt_x</p:attrName>
                                          <p:attrName>ppt_y</p:attrName>
                                        </p:attrNameLst>
                                      </p:cBhvr>
                                      <p:rCtr x="1380" y="5810"/>
                                    </p:animMotion>
                                  </p:childTnLst>
                                </p:cTn>
                              </p:par>
                              <p:par>
                                <p:cTn id="570" presetID="10" presetClass="exit" presetSubtype="0" fill="hold" grpId="2" nodeType="withEffect">
                                  <p:stCondLst>
                                    <p:cond delay="7000"/>
                                  </p:stCondLst>
                                  <p:childTnLst>
                                    <p:animEffect transition="out" filter="fade">
                                      <p:cBhvr>
                                        <p:cTn id="571" dur="250"/>
                                        <p:tgtEl>
                                          <p:spTgt spid="106"/>
                                        </p:tgtEl>
                                      </p:cBhvr>
                                    </p:animEffect>
                                    <p:set>
                                      <p:cBhvr>
                                        <p:cTn id="572" dur="1" fill="hold">
                                          <p:stCondLst>
                                            <p:cond delay="249"/>
                                          </p:stCondLst>
                                        </p:cTn>
                                        <p:tgtEl>
                                          <p:spTgt spid="106"/>
                                        </p:tgtEl>
                                        <p:attrNameLst>
                                          <p:attrName>style.visibility</p:attrName>
                                        </p:attrNameLst>
                                      </p:cBhvr>
                                      <p:to>
                                        <p:strVal val="hidden"/>
                                      </p:to>
                                    </p:set>
                                  </p:childTnLst>
                                </p:cTn>
                              </p:par>
                              <p:par>
                                <p:cTn id="573" presetID="0" presetClass="path" presetSubtype="0" decel="100000" fill="hold" grpId="0" nodeType="withEffect">
                                  <p:stCondLst>
                                    <p:cond delay="6750"/>
                                  </p:stCondLst>
                                  <p:childTnLst>
                                    <p:animMotion origin="layout" path="M 0.2707 -0.00486 C 0.31497 0.01111 0.33294 0.12477 0.33776 0.20834 " pathEditMode="relative" rAng="0" ptsTypes="AA">
                                      <p:cBhvr>
                                        <p:cTn id="574" dur="1100" fill="hold"/>
                                        <p:tgtEl>
                                          <p:spTgt spid="104"/>
                                        </p:tgtEl>
                                        <p:attrNameLst>
                                          <p:attrName>ppt_x</p:attrName>
                                          <p:attrName>ppt_y</p:attrName>
                                        </p:attrNameLst>
                                      </p:cBhvr>
                                      <p:rCtr x="3346" y="10648"/>
                                    </p:animMotion>
                                  </p:childTnLst>
                                </p:cTn>
                              </p:par>
                              <p:par>
                                <p:cTn id="575" presetID="10" presetClass="exit" presetSubtype="0" fill="hold" grpId="2" nodeType="withEffect">
                                  <p:stCondLst>
                                    <p:cond delay="7250"/>
                                  </p:stCondLst>
                                  <p:childTnLst>
                                    <p:animEffect transition="out" filter="fade">
                                      <p:cBhvr>
                                        <p:cTn id="576" dur="250"/>
                                        <p:tgtEl>
                                          <p:spTgt spid="104"/>
                                        </p:tgtEl>
                                      </p:cBhvr>
                                    </p:animEffect>
                                    <p:set>
                                      <p:cBhvr>
                                        <p:cTn id="577" dur="1" fill="hold">
                                          <p:stCondLst>
                                            <p:cond delay="249"/>
                                          </p:stCondLst>
                                        </p:cTn>
                                        <p:tgtEl>
                                          <p:spTgt spid="104"/>
                                        </p:tgtEl>
                                        <p:attrNameLst>
                                          <p:attrName>style.visibility</p:attrName>
                                        </p:attrNameLst>
                                      </p:cBhvr>
                                      <p:to>
                                        <p:strVal val="hidden"/>
                                      </p:to>
                                    </p:set>
                                  </p:childTnLst>
                                </p:cTn>
                              </p:par>
                              <p:par>
                                <p:cTn id="578" presetID="0" presetClass="path" presetSubtype="0" decel="100000" fill="hold" grpId="0" nodeType="withEffect">
                                  <p:stCondLst>
                                    <p:cond delay="6700"/>
                                  </p:stCondLst>
                                  <p:childTnLst>
                                    <p:animMotion origin="layout" path="M 0.23685 -0.06574 C 0.25417 -0.03912 0.26588 0.05857 0.26875 0.16852 " pathEditMode="relative" rAng="0" ptsTypes="AA">
                                      <p:cBhvr>
                                        <p:cTn id="579" dur="1500" fill="hold"/>
                                        <p:tgtEl>
                                          <p:spTgt spid="68"/>
                                        </p:tgtEl>
                                        <p:attrNameLst>
                                          <p:attrName>ppt_x</p:attrName>
                                          <p:attrName>ppt_y</p:attrName>
                                        </p:attrNameLst>
                                      </p:cBhvr>
                                      <p:rCtr x="1589" y="11713"/>
                                    </p:animMotion>
                                  </p:childTnLst>
                                </p:cTn>
                              </p:par>
                              <p:par>
                                <p:cTn id="580" presetID="10" presetClass="exit" presetSubtype="0" fill="hold" grpId="2" nodeType="withEffect">
                                  <p:stCondLst>
                                    <p:cond delay="7500"/>
                                  </p:stCondLst>
                                  <p:childTnLst>
                                    <p:animEffect transition="out" filter="fade">
                                      <p:cBhvr>
                                        <p:cTn id="581" dur="500"/>
                                        <p:tgtEl>
                                          <p:spTgt spid="68"/>
                                        </p:tgtEl>
                                      </p:cBhvr>
                                    </p:animEffect>
                                    <p:set>
                                      <p:cBhvr>
                                        <p:cTn id="582" dur="1" fill="hold">
                                          <p:stCondLst>
                                            <p:cond delay="499"/>
                                          </p:stCondLst>
                                        </p:cTn>
                                        <p:tgtEl>
                                          <p:spTgt spid="68"/>
                                        </p:tgtEl>
                                        <p:attrNameLst>
                                          <p:attrName>style.visibility</p:attrName>
                                        </p:attrNameLst>
                                      </p:cBhvr>
                                      <p:to>
                                        <p:strVal val="hidden"/>
                                      </p:to>
                                    </p:set>
                                  </p:childTnLst>
                                </p:cTn>
                              </p:par>
                              <p:par>
                                <p:cTn id="583" presetID="0" presetClass="path" presetSubtype="0" decel="100000" fill="hold" grpId="0" nodeType="withEffect">
                                  <p:stCondLst>
                                    <p:cond delay="6750"/>
                                  </p:stCondLst>
                                  <p:childTnLst>
                                    <p:animMotion origin="layout" path="M 0.24115 -0.15278 C 0.27096 -0.12593 0.29818 -0.08889 0.32669 -0.02038 " pathEditMode="relative" rAng="0" ptsTypes="AA">
                                      <p:cBhvr>
                                        <p:cTn id="584" dur="1600" fill="hold"/>
                                        <p:tgtEl>
                                          <p:spTgt spid="79"/>
                                        </p:tgtEl>
                                        <p:attrNameLst>
                                          <p:attrName>ppt_x</p:attrName>
                                          <p:attrName>ppt_y</p:attrName>
                                        </p:attrNameLst>
                                      </p:cBhvr>
                                      <p:rCtr x="4271" y="6620"/>
                                    </p:animMotion>
                                  </p:childTnLst>
                                </p:cTn>
                              </p:par>
                              <p:par>
                                <p:cTn id="585" presetID="10" presetClass="exit" presetSubtype="0" fill="hold" grpId="2" nodeType="withEffect">
                                  <p:stCondLst>
                                    <p:cond delay="7750"/>
                                  </p:stCondLst>
                                  <p:childTnLst>
                                    <p:animEffect transition="out" filter="fade">
                                      <p:cBhvr>
                                        <p:cTn id="586" dur="500"/>
                                        <p:tgtEl>
                                          <p:spTgt spid="89"/>
                                        </p:tgtEl>
                                      </p:cBhvr>
                                    </p:animEffect>
                                    <p:set>
                                      <p:cBhvr>
                                        <p:cTn id="587" dur="1" fill="hold">
                                          <p:stCondLst>
                                            <p:cond delay="499"/>
                                          </p:stCondLst>
                                        </p:cTn>
                                        <p:tgtEl>
                                          <p:spTgt spid="89"/>
                                        </p:tgtEl>
                                        <p:attrNameLst>
                                          <p:attrName>style.visibility</p:attrName>
                                        </p:attrNameLst>
                                      </p:cBhvr>
                                      <p:to>
                                        <p:strVal val="hidden"/>
                                      </p:to>
                                    </p:set>
                                  </p:childTnLst>
                                </p:cTn>
                              </p:par>
                              <p:par>
                                <p:cTn id="588" presetID="0" presetClass="path" presetSubtype="0" decel="100000" fill="hold" grpId="0" nodeType="withEffect">
                                  <p:stCondLst>
                                    <p:cond delay="6500"/>
                                  </p:stCondLst>
                                  <p:childTnLst>
                                    <p:animMotion origin="layout" path="M 0.1125 -0.12291 C 0.15182 -0.11759 0.1819 -0.06736 0.18685 0.01528 " pathEditMode="relative" rAng="0" ptsTypes="AA">
                                      <p:cBhvr>
                                        <p:cTn id="589" dur="1250" fill="hold"/>
                                        <p:tgtEl>
                                          <p:spTgt spid="89"/>
                                        </p:tgtEl>
                                        <p:attrNameLst>
                                          <p:attrName>ppt_x</p:attrName>
                                          <p:attrName>ppt_y</p:attrName>
                                        </p:attrNameLst>
                                      </p:cBhvr>
                                      <p:rCtr x="3711" y="6898"/>
                                    </p:animMotion>
                                  </p:childTnLst>
                                </p:cTn>
                              </p:par>
                              <p:par>
                                <p:cTn id="590" presetID="10" presetClass="exit" presetSubtype="0" fill="hold" grpId="2" nodeType="withEffect">
                                  <p:stCondLst>
                                    <p:cond delay="7250"/>
                                  </p:stCondLst>
                                  <p:childTnLst>
                                    <p:animEffect transition="out" filter="fade">
                                      <p:cBhvr>
                                        <p:cTn id="591" dur="250"/>
                                        <p:tgtEl>
                                          <p:spTgt spid="79"/>
                                        </p:tgtEl>
                                      </p:cBhvr>
                                    </p:animEffect>
                                    <p:set>
                                      <p:cBhvr>
                                        <p:cTn id="592" dur="1" fill="hold">
                                          <p:stCondLst>
                                            <p:cond delay="249"/>
                                          </p:stCondLst>
                                        </p:cTn>
                                        <p:tgtEl>
                                          <p:spTgt spid="79"/>
                                        </p:tgtEl>
                                        <p:attrNameLst>
                                          <p:attrName>style.visibility</p:attrName>
                                        </p:attrNameLst>
                                      </p:cBhvr>
                                      <p:to>
                                        <p:strVal val="hidden"/>
                                      </p:to>
                                    </p:set>
                                  </p:childTnLst>
                                </p:cTn>
                              </p:par>
                              <p:par>
                                <p:cTn id="593" presetID="0" presetClass="path" presetSubtype="0" decel="100000" fill="hold" grpId="0" nodeType="withEffect">
                                  <p:stCondLst>
                                    <p:cond delay="6750"/>
                                  </p:stCondLst>
                                  <p:childTnLst>
                                    <p:animMotion origin="layout" path="M 0.20586 -0.18657 C 0.24232 -0.14004 0.24662 0.01899 0.24909 0.13727 " pathEditMode="relative" rAng="0" ptsTypes="AA">
                                      <p:cBhvr>
                                        <p:cTn id="594" dur="1300" fill="hold"/>
                                        <p:tgtEl>
                                          <p:spTgt spid="88"/>
                                        </p:tgtEl>
                                        <p:attrNameLst>
                                          <p:attrName>ppt_x</p:attrName>
                                          <p:attrName>ppt_y</p:attrName>
                                        </p:attrNameLst>
                                      </p:cBhvr>
                                      <p:rCtr x="2161" y="16181"/>
                                    </p:animMotion>
                                  </p:childTnLst>
                                </p:cTn>
                              </p:par>
                              <p:par>
                                <p:cTn id="595" presetID="10" presetClass="exit" presetSubtype="0" fill="hold" grpId="2" nodeType="withEffect">
                                  <p:stCondLst>
                                    <p:cond delay="7250"/>
                                  </p:stCondLst>
                                  <p:childTnLst>
                                    <p:animEffect transition="out" filter="fade">
                                      <p:cBhvr>
                                        <p:cTn id="596" dur="500"/>
                                        <p:tgtEl>
                                          <p:spTgt spid="88"/>
                                        </p:tgtEl>
                                      </p:cBhvr>
                                    </p:animEffect>
                                    <p:set>
                                      <p:cBhvr>
                                        <p:cTn id="597" dur="1" fill="hold">
                                          <p:stCondLst>
                                            <p:cond delay="499"/>
                                          </p:stCondLst>
                                        </p:cTn>
                                        <p:tgtEl>
                                          <p:spTgt spid="88"/>
                                        </p:tgtEl>
                                        <p:attrNameLst>
                                          <p:attrName>style.visibility</p:attrName>
                                        </p:attrNameLst>
                                      </p:cBhvr>
                                      <p:to>
                                        <p:strVal val="hidden"/>
                                      </p:to>
                                    </p:set>
                                  </p:childTnLst>
                                </p:cTn>
                              </p:par>
                              <p:par>
                                <p:cTn id="598" presetID="0" presetClass="path" presetSubtype="0" decel="100000" fill="hold" grpId="0" nodeType="withEffect">
                                  <p:stCondLst>
                                    <p:cond delay="6750"/>
                                  </p:stCondLst>
                                  <p:childTnLst>
                                    <p:animMotion origin="layout" path="M 0.16094 -0.23079 C 0.19636 -0.19491 0.2457 0.0044 0.25404 0.32361 " pathEditMode="relative" rAng="0" ptsTypes="AA">
                                      <p:cBhvr>
                                        <p:cTn id="599" dur="1750" fill="hold"/>
                                        <p:tgtEl>
                                          <p:spTgt spid="78"/>
                                        </p:tgtEl>
                                        <p:attrNameLst>
                                          <p:attrName>ppt_x</p:attrName>
                                          <p:attrName>ppt_y</p:attrName>
                                        </p:attrNameLst>
                                      </p:cBhvr>
                                      <p:rCtr x="4648" y="27708"/>
                                    </p:animMotion>
                                  </p:childTnLst>
                                </p:cTn>
                              </p:par>
                              <p:par>
                                <p:cTn id="600" presetID="10" presetClass="exit" presetSubtype="0" fill="hold" grpId="2" nodeType="withEffect">
                                  <p:stCondLst>
                                    <p:cond delay="7750"/>
                                  </p:stCondLst>
                                  <p:childTnLst>
                                    <p:animEffect transition="out" filter="fade">
                                      <p:cBhvr>
                                        <p:cTn id="601" dur="500"/>
                                        <p:tgtEl>
                                          <p:spTgt spid="78"/>
                                        </p:tgtEl>
                                      </p:cBhvr>
                                    </p:animEffect>
                                    <p:set>
                                      <p:cBhvr>
                                        <p:cTn id="602" dur="1" fill="hold">
                                          <p:stCondLst>
                                            <p:cond delay="499"/>
                                          </p:stCondLst>
                                        </p:cTn>
                                        <p:tgtEl>
                                          <p:spTgt spid="78"/>
                                        </p:tgtEl>
                                        <p:attrNameLst>
                                          <p:attrName>style.visibility</p:attrName>
                                        </p:attrNameLst>
                                      </p:cBhvr>
                                      <p:to>
                                        <p:strVal val="hidden"/>
                                      </p:to>
                                    </p:set>
                                  </p:childTnLst>
                                </p:cTn>
                              </p:par>
                              <p:par>
                                <p:cTn id="603" presetID="0" presetClass="path" presetSubtype="0" decel="100000" fill="hold" grpId="0" nodeType="withEffect">
                                  <p:stCondLst>
                                    <p:cond delay="6750"/>
                                  </p:stCondLst>
                                  <p:childTnLst>
                                    <p:animMotion origin="layout" path="M 0.15625 -0.21157 C 0.17604 -0.17638 0.19258 -0.06875 0.19792 0.18889 " pathEditMode="relative" rAng="0" ptsTypes="AA">
                                      <p:cBhvr>
                                        <p:cTn id="604" dur="1750" fill="hold"/>
                                        <p:tgtEl>
                                          <p:spTgt spid="76"/>
                                        </p:tgtEl>
                                        <p:attrNameLst>
                                          <p:attrName>ppt_x</p:attrName>
                                          <p:attrName>ppt_y</p:attrName>
                                        </p:attrNameLst>
                                      </p:cBhvr>
                                      <p:rCtr x="2083" y="20023"/>
                                    </p:animMotion>
                                  </p:childTnLst>
                                </p:cTn>
                              </p:par>
                              <p:par>
                                <p:cTn id="605" presetID="10" presetClass="exit" presetSubtype="0" fill="hold" grpId="2" nodeType="withEffect">
                                  <p:stCondLst>
                                    <p:cond delay="7750"/>
                                  </p:stCondLst>
                                  <p:childTnLst>
                                    <p:animEffect transition="out" filter="fade">
                                      <p:cBhvr>
                                        <p:cTn id="606" dur="500"/>
                                        <p:tgtEl>
                                          <p:spTgt spid="76"/>
                                        </p:tgtEl>
                                      </p:cBhvr>
                                    </p:animEffect>
                                    <p:set>
                                      <p:cBhvr>
                                        <p:cTn id="607" dur="1" fill="hold">
                                          <p:stCondLst>
                                            <p:cond delay="499"/>
                                          </p:stCondLst>
                                        </p:cTn>
                                        <p:tgtEl>
                                          <p:spTgt spid="76"/>
                                        </p:tgtEl>
                                        <p:attrNameLst>
                                          <p:attrName>style.visibility</p:attrName>
                                        </p:attrNameLst>
                                      </p:cBhvr>
                                      <p:to>
                                        <p:strVal val="hidden"/>
                                      </p:to>
                                    </p:set>
                                  </p:childTnLst>
                                </p:cTn>
                              </p:par>
                              <p:par>
                                <p:cTn id="608" presetID="0" presetClass="path" presetSubtype="0" accel="100000" fill="hold" grpId="1" nodeType="withEffect">
                                  <p:stCondLst>
                                    <p:cond delay="5500"/>
                                  </p:stCondLst>
                                  <p:childTnLst>
                                    <p:animMotion origin="layout" path="M 0.32187 -0.19329 C 0.3677 -0.14699 0.40455 -0.07245 0.43307 0.06366 C 0.46184 0.20139 0.48033 0.39861 0.48411 0.65996 " pathEditMode="relative" rAng="0" ptsTypes="AAA">
                                      <p:cBhvr>
                                        <p:cTn id="609" dur="2400" fill="hold"/>
                                        <p:tgtEl>
                                          <p:spTgt spid="87"/>
                                        </p:tgtEl>
                                        <p:attrNameLst>
                                          <p:attrName>ppt_x</p:attrName>
                                          <p:attrName>ppt_y</p:attrName>
                                        </p:attrNameLst>
                                      </p:cBhvr>
                                      <p:rCtr x="8112" y="42662"/>
                                    </p:animMotion>
                                  </p:childTnLst>
                                </p:cTn>
                              </p:par>
                              <p:par>
                                <p:cTn id="610" presetID="1" presetClass="entr" presetSubtype="0" fill="hold" grpId="0" nodeType="withEffect">
                                  <p:stCondLst>
                                    <p:cond delay="6700"/>
                                  </p:stCondLst>
                                  <p:childTnLst>
                                    <p:set>
                                      <p:cBhvr>
                                        <p:cTn id="611" dur="1" fill="hold">
                                          <p:stCondLst>
                                            <p:cond delay="0"/>
                                          </p:stCondLst>
                                        </p:cTn>
                                        <p:tgtEl>
                                          <p:spTgt spid="81"/>
                                        </p:tgtEl>
                                        <p:attrNameLst>
                                          <p:attrName>style.visibility</p:attrName>
                                        </p:attrNameLst>
                                      </p:cBhvr>
                                      <p:to>
                                        <p:strVal val="visible"/>
                                      </p:to>
                                    </p:set>
                                  </p:childTnLst>
                                </p:cTn>
                              </p:par>
                              <p:par>
                                <p:cTn id="612" presetID="1" presetClass="entr" presetSubtype="0" fill="hold" grpId="0" nodeType="withEffect">
                                  <p:stCondLst>
                                    <p:cond delay="6700"/>
                                  </p:stCondLst>
                                  <p:childTnLst>
                                    <p:set>
                                      <p:cBhvr>
                                        <p:cTn id="613" dur="1" fill="hold">
                                          <p:stCondLst>
                                            <p:cond delay="0"/>
                                          </p:stCondLst>
                                        </p:cTn>
                                        <p:tgtEl>
                                          <p:spTgt spid="82"/>
                                        </p:tgtEl>
                                        <p:attrNameLst>
                                          <p:attrName>style.visibility</p:attrName>
                                        </p:attrNameLst>
                                      </p:cBhvr>
                                      <p:to>
                                        <p:strVal val="visible"/>
                                      </p:to>
                                    </p:set>
                                  </p:childTnLst>
                                </p:cTn>
                              </p:par>
                              <p:par>
                                <p:cTn id="614" presetID="1" presetClass="entr" presetSubtype="0" fill="hold" grpId="0" nodeType="withEffect">
                                  <p:stCondLst>
                                    <p:cond delay="6700"/>
                                  </p:stCondLst>
                                  <p:childTnLst>
                                    <p:set>
                                      <p:cBhvr>
                                        <p:cTn id="615" dur="1" fill="hold">
                                          <p:stCondLst>
                                            <p:cond delay="0"/>
                                          </p:stCondLst>
                                        </p:cTn>
                                        <p:tgtEl>
                                          <p:spTgt spid="83"/>
                                        </p:tgtEl>
                                        <p:attrNameLst>
                                          <p:attrName>style.visibility</p:attrName>
                                        </p:attrNameLst>
                                      </p:cBhvr>
                                      <p:to>
                                        <p:strVal val="visible"/>
                                      </p:to>
                                    </p:set>
                                  </p:childTnLst>
                                </p:cTn>
                              </p:par>
                              <p:par>
                                <p:cTn id="616" presetID="1" presetClass="entr" presetSubtype="0" fill="hold" grpId="0" nodeType="withEffect">
                                  <p:stCondLst>
                                    <p:cond delay="6700"/>
                                  </p:stCondLst>
                                  <p:childTnLst>
                                    <p:set>
                                      <p:cBhvr>
                                        <p:cTn id="617" dur="1" fill="hold">
                                          <p:stCondLst>
                                            <p:cond delay="0"/>
                                          </p:stCondLst>
                                        </p:cTn>
                                        <p:tgtEl>
                                          <p:spTgt spid="84"/>
                                        </p:tgtEl>
                                        <p:attrNameLst>
                                          <p:attrName>style.visibility</p:attrName>
                                        </p:attrNameLst>
                                      </p:cBhvr>
                                      <p:to>
                                        <p:strVal val="visible"/>
                                      </p:to>
                                    </p:set>
                                  </p:childTnLst>
                                </p:cTn>
                              </p:par>
                              <p:par>
                                <p:cTn id="618" presetID="1" presetClass="entr" presetSubtype="0" fill="hold" grpId="0" nodeType="withEffect">
                                  <p:stCondLst>
                                    <p:cond delay="6700"/>
                                  </p:stCondLst>
                                  <p:childTnLst>
                                    <p:set>
                                      <p:cBhvr>
                                        <p:cTn id="619" dur="1" fill="hold">
                                          <p:stCondLst>
                                            <p:cond delay="0"/>
                                          </p:stCondLst>
                                        </p:cTn>
                                        <p:tgtEl>
                                          <p:spTgt spid="85"/>
                                        </p:tgtEl>
                                        <p:attrNameLst>
                                          <p:attrName>style.visibility</p:attrName>
                                        </p:attrNameLst>
                                      </p:cBhvr>
                                      <p:to>
                                        <p:strVal val="visible"/>
                                      </p:to>
                                    </p:set>
                                  </p:childTnLst>
                                </p:cTn>
                              </p:par>
                              <p:par>
                                <p:cTn id="620" presetID="1" presetClass="entr" presetSubtype="0" fill="hold" grpId="0" nodeType="withEffect">
                                  <p:stCondLst>
                                    <p:cond delay="6700"/>
                                  </p:stCondLst>
                                  <p:childTnLst>
                                    <p:set>
                                      <p:cBhvr>
                                        <p:cTn id="621" dur="1" fill="hold">
                                          <p:stCondLst>
                                            <p:cond delay="0"/>
                                          </p:stCondLst>
                                        </p:cTn>
                                        <p:tgtEl>
                                          <p:spTgt spid="86"/>
                                        </p:tgtEl>
                                        <p:attrNameLst>
                                          <p:attrName>style.visibility</p:attrName>
                                        </p:attrNameLst>
                                      </p:cBhvr>
                                      <p:to>
                                        <p:strVal val="visible"/>
                                      </p:to>
                                    </p:set>
                                  </p:childTnLst>
                                </p:cTn>
                              </p:par>
                              <p:par>
                                <p:cTn id="622" presetID="1" presetClass="entr" presetSubtype="0" fill="hold" grpId="0" nodeType="withEffect">
                                  <p:stCondLst>
                                    <p:cond delay="6700"/>
                                  </p:stCondLst>
                                  <p:childTnLst>
                                    <p:set>
                                      <p:cBhvr>
                                        <p:cTn id="623" dur="1" fill="hold">
                                          <p:stCondLst>
                                            <p:cond delay="0"/>
                                          </p:stCondLst>
                                        </p:cTn>
                                        <p:tgtEl>
                                          <p:spTgt spid="90"/>
                                        </p:tgtEl>
                                        <p:attrNameLst>
                                          <p:attrName>style.visibility</p:attrName>
                                        </p:attrNameLst>
                                      </p:cBhvr>
                                      <p:to>
                                        <p:strVal val="visible"/>
                                      </p:to>
                                    </p:set>
                                  </p:childTnLst>
                                </p:cTn>
                              </p:par>
                              <p:par>
                                <p:cTn id="624" presetID="1" presetClass="entr" presetSubtype="0" fill="hold" grpId="0" nodeType="withEffect">
                                  <p:stCondLst>
                                    <p:cond delay="6700"/>
                                  </p:stCondLst>
                                  <p:childTnLst>
                                    <p:set>
                                      <p:cBhvr>
                                        <p:cTn id="625" dur="1" fill="hold">
                                          <p:stCondLst>
                                            <p:cond delay="0"/>
                                          </p:stCondLst>
                                        </p:cTn>
                                        <p:tgtEl>
                                          <p:spTgt spid="91"/>
                                        </p:tgtEl>
                                        <p:attrNameLst>
                                          <p:attrName>style.visibility</p:attrName>
                                        </p:attrNameLst>
                                      </p:cBhvr>
                                      <p:to>
                                        <p:strVal val="visible"/>
                                      </p:to>
                                    </p:set>
                                  </p:childTnLst>
                                </p:cTn>
                              </p:par>
                              <p:par>
                                <p:cTn id="626" presetID="1" presetClass="entr" presetSubtype="0" fill="hold" grpId="0" nodeType="withEffect">
                                  <p:stCondLst>
                                    <p:cond delay="6700"/>
                                  </p:stCondLst>
                                  <p:childTnLst>
                                    <p:set>
                                      <p:cBhvr>
                                        <p:cTn id="627" dur="1" fill="hold">
                                          <p:stCondLst>
                                            <p:cond delay="0"/>
                                          </p:stCondLst>
                                        </p:cTn>
                                        <p:tgtEl>
                                          <p:spTgt spid="92"/>
                                        </p:tgtEl>
                                        <p:attrNameLst>
                                          <p:attrName>style.visibility</p:attrName>
                                        </p:attrNameLst>
                                      </p:cBhvr>
                                      <p:to>
                                        <p:strVal val="visible"/>
                                      </p:to>
                                    </p:set>
                                  </p:childTnLst>
                                </p:cTn>
                              </p:par>
                              <p:par>
                                <p:cTn id="628" presetID="1" presetClass="entr" presetSubtype="0" fill="hold" grpId="0" nodeType="withEffect">
                                  <p:stCondLst>
                                    <p:cond delay="6700"/>
                                  </p:stCondLst>
                                  <p:childTnLst>
                                    <p:set>
                                      <p:cBhvr>
                                        <p:cTn id="629" dur="1" fill="hold">
                                          <p:stCondLst>
                                            <p:cond delay="0"/>
                                          </p:stCondLst>
                                        </p:cTn>
                                        <p:tgtEl>
                                          <p:spTgt spid="93"/>
                                        </p:tgtEl>
                                        <p:attrNameLst>
                                          <p:attrName>style.visibility</p:attrName>
                                        </p:attrNameLst>
                                      </p:cBhvr>
                                      <p:to>
                                        <p:strVal val="visible"/>
                                      </p:to>
                                    </p:set>
                                  </p:childTnLst>
                                </p:cTn>
                              </p:par>
                              <p:par>
                                <p:cTn id="630" presetID="1" presetClass="entr" presetSubtype="0" fill="hold" grpId="0" nodeType="withEffect">
                                  <p:stCondLst>
                                    <p:cond delay="6700"/>
                                  </p:stCondLst>
                                  <p:childTnLst>
                                    <p:set>
                                      <p:cBhvr>
                                        <p:cTn id="631" dur="1" fill="hold">
                                          <p:stCondLst>
                                            <p:cond delay="0"/>
                                          </p:stCondLst>
                                        </p:cTn>
                                        <p:tgtEl>
                                          <p:spTgt spid="94"/>
                                        </p:tgtEl>
                                        <p:attrNameLst>
                                          <p:attrName>style.visibility</p:attrName>
                                        </p:attrNameLst>
                                      </p:cBhvr>
                                      <p:to>
                                        <p:strVal val="visible"/>
                                      </p:to>
                                    </p:set>
                                  </p:childTnLst>
                                </p:cTn>
                              </p:par>
                              <p:par>
                                <p:cTn id="632" presetID="1" presetClass="entr" presetSubtype="0" fill="hold" grpId="0" nodeType="withEffect">
                                  <p:stCondLst>
                                    <p:cond delay="6700"/>
                                  </p:stCondLst>
                                  <p:childTnLst>
                                    <p:set>
                                      <p:cBhvr>
                                        <p:cTn id="633" dur="1" fill="hold">
                                          <p:stCondLst>
                                            <p:cond delay="0"/>
                                          </p:stCondLst>
                                        </p:cTn>
                                        <p:tgtEl>
                                          <p:spTgt spid="95"/>
                                        </p:tgtEl>
                                        <p:attrNameLst>
                                          <p:attrName>style.visibility</p:attrName>
                                        </p:attrNameLst>
                                      </p:cBhvr>
                                      <p:to>
                                        <p:strVal val="visible"/>
                                      </p:to>
                                    </p:set>
                                  </p:childTnLst>
                                </p:cTn>
                              </p:par>
                              <p:par>
                                <p:cTn id="634" presetID="1" presetClass="entr" presetSubtype="0" fill="hold" grpId="0" nodeType="withEffect">
                                  <p:stCondLst>
                                    <p:cond delay="6700"/>
                                  </p:stCondLst>
                                  <p:childTnLst>
                                    <p:set>
                                      <p:cBhvr>
                                        <p:cTn id="635" dur="1" fill="hold">
                                          <p:stCondLst>
                                            <p:cond delay="0"/>
                                          </p:stCondLst>
                                        </p:cTn>
                                        <p:tgtEl>
                                          <p:spTgt spid="96"/>
                                        </p:tgtEl>
                                        <p:attrNameLst>
                                          <p:attrName>style.visibility</p:attrName>
                                        </p:attrNameLst>
                                      </p:cBhvr>
                                      <p:to>
                                        <p:strVal val="visible"/>
                                      </p:to>
                                    </p:set>
                                  </p:childTnLst>
                                </p:cTn>
                              </p:par>
                              <p:par>
                                <p:cTn id="636" presetID="1" presetClass="entr" presetSubtype="0" fill="hold" grpId="0" nodeType="withEffect">
                                  <p:stCondLst>
                                    <p:cond delay="6700"/>
                                  </p:stCondLst>
                                  <p:childTnLst>
                                    <p:set>
                                      <p:cBhvr>
                                        <p:cTn id="637" dur="1" fill="hold">
                                          <p:stCondLst>
                                            <p:cond delay="0"/>
                                          </p:stCondLst>
                                        </p:cTn>
                                        <p:tgtEl>
                                          <p:spTgt spid="99"/>
                                        </p:tgtEl>
                                        <p:attrNameLst>
                                          <p:attrName>style.visibility</p:attrName>
                                        </p:attrNameLst>
                                      </p:cBhvr>
                                      <p:to>
                                        <p:strVal val="visible"/>
                                      </p:to>
                                    </p:set>
                                  </p:childTnLst>
                                </p:cTn>
                              </p:par>
                              <p:par>
                                <p:cTn id="638" presetID="1" presetClass="entr" presetSubtype="0" fill="hold" grpId="0" nodeType="withEffect">
                                  <p:stCondLst>
                                    <p:cond delay="6700"/>
                                  </p:stCondLst>
                                  <p:childTnLst>
                                    <p:set>
                                      <p:cBhvr>
                                        <p:cTn id="639" dur="1" fill="hold">
                                          <p:stCondLst>
                                            <p:cond delay="0"/>
                                          </p:stCondLst>
                                        </p:cTn>
                                        <p:tgtEl>
                                          <p:spTgt spid="100"/>
                                        </p:tgtEl>
                                        <p:attrNameLst>
                                          <p:attrName>style.visibility</p:attrName>
                                        </p:attrNameLst>
                                      </p:cBhvr>
                                      <p:to>
                                        <p:strVal val="visible"/>
                                      </p:to>
                                    </p:set>
                                  </p:childTnLst>
                                </p:cTn>
                              </p:par>
                              <p:par>
                                <p:cTn id="640" presetID="1" presetClass="entr" presetSubtype="0" fill="hold" grpId="0" nodeType="withEffect">
                                  <p:stCondLst>
                                    <p:cond delay="6700"/>
                                  </p:stCondLst>
                                  <p:childTnLst>
                                    <p:set>
                                      <p:cBhvr>
                                        <p:cTn id="641" dur="1" fill="hold">
                                          <p:stCondLst>
                                            <p:cond delay="0"/>
                                          </p:stCondLst>
                                        </p:cTn>
                                        <p:tgtEl>
                                          <p:spTgt spid="101"/>
                                        </p:tgtEl>
                                        <p:attrNameLst>
                                          <p:attrName>style.visibility</p:attrName>
                                        </p:attrNameLst>
                                      </p:cBhvr>
                                      <p:to>
                                        <p:strVal val="visible"/>
                                      </p:to>
                                    </p:set>
                                  </p:childTnLst>
                                </p:cTn>
                              </p:par>
                              <p:par>
                                <p:cTn id="642" presetID="1" presetClass="entr" presetSubtype="0" fill="hold" grpId="0" nodeType="withEffect">
                                  <p:stCondLst>
                                    <p:cond delay="6700"/>
                                  </p:stCondLst>
                                  <p:childTnLst>
                                    <p:set>
                                      <p:cBhvr>
                                        <p:cTn id="643" dur="1" fill="hold">
                                          <p:stCondLst>
                                            <p:cond delay="0"/>
                                          </p:stCondLst>
                                        </p:cTn>
                                        <p:tgtEl>
                                          <p:spTgt spid="109"/>
                                        </p:tgtEl>
                                        <p:attrNameLst>
                                          <p:attrName>style.visibility</p:attrName>
                                        </p:attrNameLst>
                                      </p:cBhvr>
                                      <p:to>
                                        <p:strVal val="visible"/>
                                      </p:to>
                                    </p:set>
                                  </p:childTnLst>
                                </p:cTn>
                              </p:par>
                              <p:par>
                                <p:cTn id="644" presetID="1" presetClass="entr" presetSubtype="0" fill="hold" grpId="0" nodeType="withEffect">
                                  <p:stCondLst>
                                    <p:cond delay="6700"/>
                                  </p:stCondLst>
                                  <p:childTnLst>
                                    <p:set>
                                      <p:cBhvr>
                                        <p:cTn id="645" dur="1" fill="hold">
                                          <p:stCondLst>
                                            <p:cond delay="0"/>
                                          </p:stCondLst>
                                        </p:cTn>
                                        <p:tgtEl>
                                          <p:spTgt spid="110"/>
                                        </p:tgtEl>
                                        <p:attrNameLst>
                                          <p:attrName>style.visibility</p:attrName>
                                        </p:attrNameLst>
                                      </p:cBhvr>
                                      <p:to>
                                        <p:strVal val="visible"/>
                                      </p:to>
                                    </p:set>
                                  </p:childTnLst>
                                </p:cTn>
                              </p:par>
                              <p:par>
                                <p:cTn id="646" presetID="1" presetClass="entr" presetSubtype="0" fill="hold" grpId="0" nodeType="withEffect">
                                  <p:stCondLst>
                                    <p:cond delay="6700"/>
                                  </p:stCondLst>
                                  <p:childTnLst>
                                    <p:set>
                                      <p:cBhvr>
                                        <p:cTn id="647" dur="1" fill="hold">
                                          <p:stCondLst>
                                            <p:cond delay="0"/>
                                          </p:stCondLst>
                                        </p:cTn>
                                        <p:tgtEl>
                                          <p:spTgt spid="111"/>
                                        </p:tgtEl>
                                        <p:attrNameLst>
                                          <p:attrName>style.visibility</p:attrName>
                                        </p:attrNameLst>
                                      </p:cBhvr>
                                      <p:to>
                                        <p:strVal val="visible"/>
                                      </p:to>
                                    </p:set>
                                  </p:childTnLst>
                                </p:cTn>
                              </p:par>
                              <p:par>
                                <p:cTn id="648" presetID="1" presetClass="entr" presetSubtype="0" fill="hold" grpId="0" nodeType="withEffect">
                                  <p:stCondLst>
                                    <p:cond delay="6700"/>
                                  </p:stCondLst>
                                  <p:childTnLst>
                                    <p:set>
                                      <p:cBhvr>
                                        <p:cTn id="649" dur="1" fill="hold">
                                          <p:stCondLst>
                                            <p:cond delay="0"/>
                                          </p:stCondLst>
                                        </p:cTn>
                                        <p:tgtEl>
                                          <p:spTgt spid="112"/>
                                        </p:tgtEl>
                                        <p:attrNameLst>
                                          <p:attrName>style.visibility</p:attrName>
                                        </p:attrNameLst>
                                      </p:cBhvr>
                                      <p:to>
                                        <p:strVal val="visible"/>
                                      </p:to>
                                    </p:set>
                                  </p:childTnLst>
                                </p:cTn>
                              </p:par>
                              <p:par>
                                <p:cTn id="650" presetID="1" presetClass="entr" presetSubtype="0" fill="hold" grpId="0" nodeType="withEffect">
                                  <p:stCondLst>
                                    <p:cond delay="6700"/>
                                  </p:stCondLst>
                                  <p:childTnLst>
                                    <p:set>
                                      <p:cBhvr>
                                        <p:cTn id="651" dur="1" fill="hold">
                                          <p:stCondLst>
                                            <p:cond delay="0"/>
                                          </p:stCondLst>
                                        </p:cTn>
                                        <p:tgtEl>
                                          <p:spTgt spid="113"/>
                                        </p:tgtEl>
                                        <p:attrNameLst>
                                          <p:attrName>style.visibility</p:attrName>
                                        </p:attrNameLst>
                                      </p:cBhvr>
                                      <p:to>
                                        <p:strVal val="visible"/>
                                      </p:to>
                                    </p:set>
                                  </p:childTnLst>
                                </p:cTn>
                              </p:par>
                              <p:par>
                                <p:cTn id="652" presetID="1" presetClass="entr" presetSubtype="0" fill="hold" grpId="0" nodeType="withEffect">
                                  <p:stCondLst>
                                    <p:cond delay="6700"/>
                                  </p:stCondLst>
                                  <p:childTnLst>
                                    <p:set>
                                      <p:cBhvr>
                                        <p:cTn id="653" dur="1" fill="hold">
                                          <p:stCondLst>
                                            <p:cond delay="0"/>
                                          </p:stCondLst>
                                        </p:cTn>
                                        <p:tgtEl>
                                          <p:spTgt spid="114"/>
                                        </p:tgtEl>
                                        <p:attrNameLst>
                                          <p:attrName>style.visibility</p:attrName>
                                        </p:attrNameLst>
                                      </p:cBhvr>
                                      <p:to>
                                        <p:strVal val="visible"/>
                                      </p:to>
                                    </p:set>
                                  </p:childTnLst>
                                </p:cTn>
                              </p:par>
                              <p:par>
                                <p:cTn id="654" presetID="1" presetClass="entr" presetSubtype="0" fill="hold" grpId="0" nodeType="withEffect">
                                  <p:stCondLst>
                                    <p:cond delay="6700"/>
                                  </p:stCondLst>
                                  <p:childTnLst>
                                    <p:set>
                                      <p:cBhvr>
                                        <p:cTn id="655" dur="1" fill="hold">
                                          <p:stCondLst>
                                            <p:cond delay="0"/>
                                          </p:stCondLst>
                                        </p:cTn>
                                        <p:tgtEl>
                                          <p:spTgt spid="115"/>
                                        </p:tgtEl>
                                        <p:attrNameLst>
                                          <p:attrName>style.visibility</p:attrName>
                                        </p:attrNameLst>
                                      </p:cBhvr>
                                      <p:to>
                                        <p:strVal val="visible"/>
                                      </p:to>
                                    </p:set>
                                  </p:childTnLst>
                                </p:cTn>
                              </p:par>
                              <p:par>
                                <p:cTn id="656" presetID="1" presetClass="entr" presetSubtype="0" fill="hold" grpId="0" nodeType="withEffect">
                                  <p:stCondLst>
                                    <p:cond delay="6700"/>
                                  </p:stCondLst>
                                  <p:childTnLst>
                                    <p:set>
                                      <p:cBhvr>
                                        <p:cTn id="657" dur="1" fill="hold">
                                          <p:stCondLst>
                                            <p:cond delay="0"/>
                                          </p:stCondLst>
                                        </p:cTn>
                                        <p:tgtEl>
                                          <p:spTgt spid="116"/>
                                        </p:tgtEl>
                                        <p:attrNameLst>
                                          <p:attrName>style.visibility</p:attrName>
                                        </p:attrNameLst>
                                      </p:cBhvr>
                                      <p:to>
                                        <p:strVal val="visible"/>
                                      </p:to>
                                    </p:set>
                                  </p:childTnLst>
                                </p:cTn>
                              </p:par>
                              <p:par>
                                <p:cTn id="658" presetID="1" presetClass="entr" presetSubtype="0" fill="hold" grpId="0" nodeType="withEffect">
                                  <p:stCondLst>
                                    <p:cond delay="6700"/>
                                  </p:stCondLst>
                                  <p:childTnLst>
                                    <p:set>
                                      <p:cBhvr>
                                        <p:cTn id="659" dur="1" fill="hold">
                                          <p:stCondLst>
                                            <p:cond delay="0"/>
                                          </p:stCondLst>
                                        </p:cTn>
                                        <p:tgtEl>
                                          <p:spTgt spid="117"/>
                                        </p:tgtEl>
                                        <p:attrNameLst>
                                          <p:attrName>style.visibility</p:attrName>
                                        </p:attrNameLst>
                                      </p:cBhvr>
                                      <p:to>
                                        <p:strVal val="visible"/>
                                      </p:to>
                                    </p:set>
                                  </p:childTnLst>
                                </p:cTn>
                              </p:par>
                              <p:par>
                                <p:cTn id="660" presetID="1" presetClass="entr" presetSubtype="0" fill="hold" grpId="0" nodeType="withEffect">
                                  <p:stCondLst>
                                    <p:cond delay="6700"/>
                                  </p:stCondLst>
                                  <p:childTnLst>
                                    <p:set>
                                      <p:cBhvr>
                                        <p:cTn id="661" dur="1" fill="hold">
                                          <p:stCondLst>
                                            <p:cond delay="0"/>
                                          </p:stCondLst>
                                        </p:cTn>
                                        <p:tgtEl>
                                          <p:spTgt spid="118"/>
                                        </p:tgtEl>
                                        <p:attrNameLst>
                                          <p:attrName>style.visibility</p:attrName>
                                        </p:attrNameLst>
                                      </p:cBhvr>
                                      <p:to>
                                        <p:strVal val="visible"/>
                                      </p:to>
                                    </p:set>
                                  </p:childTnLst>
                                </p:cTn>
                              </p:par>
                              <p:par>
                                <p:cTn id="662" presetID="1" presetClass="entr" presetSubtype="0" fill="hold" grpId="0" nodeType="withEffect">
                                  <p:stCondLst>
                                    <p:cond delay="6700"/>
                                  </p:stCondLst>
                                  <p:childTnLst>
                                    <p:set>
                                      <p:cBhvr>
                                        <p:cTn id="663" dur="1" fill="hold">
                                          <p:stCondLst>
                                            <p:cond delay="0"/>
                                          </p:stCondLst>
                                        </p:cTn>
                                        <p:tgtEl>
                                          <p:spTgt spid="119"/>
                                        </p:tgtEl>
                                        <p:attrNameLst>
                                          <p:attrName>style.visibility</p:attrName>
                                        </p:attrNameLst>
                                      </p:cBhvr>
                                      <p:to>
                                        <p:strVal val="visible"/>
                                      </p:to>
                                    </p:set>
                                  </p:childTnLst>
                                </p:cTn>
                              </p:par>
                              <p:par>
                                <p:cTn id="664" presetID="1" presetClass="entr" presetSubtype="0" fill="hold" grpId="0" nodeType="withEffect">
                                  <p:stCondLst>
                                    <p:cond delay="6700"/>
                                  </p:stCondLst>
                                  <p:childTnLst>
                                    <p:set>
                                      <p:cBhvr>
                                        <p:cTn id="665" dur="1" fill="hold">
                                          <p:stCondLst>
                                            <p:cond delay="0"/>
                                          </p:stCondLst>
                                        </p:cTn>
                                        <p:tgtEl>
                                          <p:spTgt spid="120"/>
                                        </p:tgtEl>
                                        <p:attrNameLst>
                                          <p:attrName>style.visibility</p:attrName>
                                        </p:attrNameLst>
                                      </p:cBhvr>
                                      <p:to>
                                        <p:strVal val="visible"/>
                                      </p:to>
                                    </p:set>
                                  </p:childTnLst>
                                </p:cTn>
                              </p:par>
                              <p:par>
                                <p:cTn id="666" presetID="1" presetClass="entr" presetSubtype="0" fill="hold" grpId="0" nodeType="withEffect">
                                  <p:stCondLst>
                                    <p:cond delay="6700"/>
                                  </p:stCondLst>
                                  <p:childTnLst>
                                    <p:set>
                                      <p:cBhvr>
                                        <p:cTn id="667" dur="1" fill="hold">
                                          <p:stCondLst>
                                            <p:cond delay="0"/>
                                          </p:stCondLst>
                                        </p:cTn>
                                        <p:tgtEl>
                                          <p:spTgt spid="121"/>
                                        </p:tgtEl>
                                        <p:attrNameLst>
                                          <p:attrName>style.visibility</p:attrName>
                                        </p:attrNameLst>
                                      </p:cBhvr>
                                      <p:to>
                                        <p:strVal val="visible"/>
                                      </p:to>
                                    </p:set>
                                  </p:childTnLst>
                                </p:cTn>
                              </p:par>
                              <p:par>
                                <p:cTn id="668" presetID="2" presetClass="exit" presetSubtype="1" fill="hold" grpId="1" nodeType="withEffect">
                                  <p:stCondLst>
                                    <p:cond delay="6700"/>
                                  </p:stCondLst>
                                  <p:childTnLst>
                                    <p:anim calcmode="lin" valueType="num">
                                      <p:cBhvr additive="base">
                                        <p:cTn id="669" dur="950"/>
                                        <p:tgtEl>
                                          <p:spTgt spid="81"/>
                                        </p:tgtEl>
                                        <p:attrNameLst>
                                          <p:attrName>ppt_x</p:attrName>
                                        </p:attrNameLst>
                                      </p:cBhvr>
                                      <p:tavLst>
                                        <p:tav tm="0">
                                          <p:val>
                                            <p:strVal val="ppt_x"/>
                                          </p:val>
                                        </p:tav>
                                        <p:tav tm="100000">
                                          <p:val>
                                            <p:strVal val="ppt_x"/>
                                          </p:val>
                                        </p:tav>
                                      </p:tavLst>
                                    </p:anim>
                                    <p:anim calcmode="lin" valueType="num">
                                      <p:cBhvr additive="base">
                                        <p:cTn id="670" dur="950"/>
                                        <p:tgtEl>
                                          <p:spTgt spid="81"/>
                                        </p:tgtEl>
                                        <p:attrNameLst>
                                          <p:attrName>ppt_y</p:attrName>
                                        </p:attrNameLst>
                                      </p:cBhvr>
                                      <p:tavLst>
                                        <p:tav tm="0">
                                          <p:val>
                                            <p:strVal val="ppt_y"/>
                                          </p:val>
                                        </p:tav>
                                        <p:tav tm="100000">
                                          <p:val>
                                            <p:strVal val="0-ppt_h/2"/>
                                          </p:val>
                                        </p:tav>
                                      </p:tavLst>
                                    </p:anim>
                                    <p:set>
                                      <p:cBhvr>
                                        <p:cTn id="671" dur="1" fill="hold">
                                          <p:stCondLst>
                                            <p:cond delay="949"/>
                                          </p:stCondLst>
                                        </p:cTn>
                                        <p:tgtEl>
                                          <p:spTgt spid="81"/>
                                        </p:tgtEl>
                                        <p:attrNameLst>
                                          <p:attrName>style.visibility</p:attrName>
                                        </p:attrNameLst>
                                      </p:cBhvr>
                                      <p:to>
                                        <p:strVal val="hidden"/>
                                      </p:to>
                                    </p:set>
                                  </p:childTnLst>
                                </p:cTn>
                              </p:par>
                              <p:par>
                                <p:cTn id="672" presetID="2" presetClass="exit" presetSubtype="1" fill="hold" grpId="1" nodeType="withEffect">
                                  <p:stCondLst>
                                    <p:cond delay="6700"/>
                                  </p:stCondLst>
                                  <p:childTnLst>
                                    <p:anim calcmode="lin" valueType="num">
                                      <p:cBhvr additive="base">
                                        <p:cTn id="673" dur="633"/>
                                        <p:tgtEl>
                                          <p:spTgt spid="82"/>
                                        </p:tgtEl>
                                        <p:attrNameLst>
                                          <p:attrName>ppt_x</p:attrName>
                                        </p:attrNameLst>
                                      </p:cBhvr>
                                      <p:tavLst>
                                        <p:tav tm="0">
                                          <p:val>
                                            <p:strVal val="ppt_x"/>
                                          </p:val>
                                        </p:tav>
                                        <p:tav tm="100000">
                                          <p:val>
                                            <p:strVal val="ppt_x"/>
                                          </p:val>
                                        </p:tav>
                                      </p:tavLst>
                                    </p:anim>
                                    <p:anim calcmode="lin" valueType="num">
                                      <p:cBhvr additive="base">
                                        <p:cTn id="674" dur="633"/>
                                        <p:tgtEl>
                                          <p:spTgt spid="82"/>
                                        </p:tgtEl>
                                        <p:attrNameLst>
                                          <p:attrName>ppt_y</p:attrName>
                                        </p:attrNameLst>
                                      </p:cBhvr>
                                      <p:tavLst>
                                        <p:tav tm="0">
                                          <p:val>
                                            <p:strVal val="ppt_y"/>
                                          </p:val>
                                        </p:tav>
                                        <p:tav tm="100000">
                                          <p:val>
                                            <p:strVal val="0-ppt_h/2"/>
                                          </p:val>
                                        </p:tav>
                                      </p:tavLst>
                                    </p:anim>
                                    <p:set>
                                      <p:cBhvr>
                                        <p:cTn id="675" dur="1" fill="hold">
                                          <p:stCondLst>
                                            <p:cond delay="632"/>
                                          </p:stCondLst>
                                        </p:cTn>
                                        <p:tgtEl>
                                          <p:spTgt spid="82"/>
                                        </p:tgtEl>
                                        <p:attrNameLst>
                                          <p:attrName>style.visibility</p:attrName>
                                        </p:attrNameLst>
                                      </p:cBhvr>
                                      <p:to>
                                        <p:strVal val="hidden"/>
                                      </p:to>
                                    </p:set>
                                  </p:childTnLst>
                                </p:cTn>
                              </p:par>
                              <p:par>
                                <p:cTn id="676" presetID="2" presetClass="exit" presetSubtype="1" fill="hold" grpId="1" nodeType="withEffect">
                                  <p:stCondLst>
                                    <p:cond delay="6700"/>
                                  </p:stCondLst>
                                  <p:childTnLst>
                                    <p:anim calcmode="lin" valueType="num">
                                      <p:cBhvr additive="base">
                                        <p:cTn id="677" dur="548"/>
                                        <p:tgtEl>
                                          <p:spTgt spid="83"/>
                                        </p:tgtEl>
                                        <p:attrNameLst>
                                          <p:attrName>ppt_x</p:attrName>
                                        </p:attrNameLst>
                                      </p:cBhvr>
                                      <p:tavLst>
                                        <p:tav tm="0">
                                          <p:val>
                                            <p:strVal val="ppt_x"/>
                                          </p:val>
                                        </p:tav>
                                        <p:tav tm="100000">
                                          <p:val>
                                            <p:strVal val="ppt_x"/>
                                          </p:val>
                                        </p:tav>
                                      </p:tavLst>
                                    </p:anim>
                                    <p:anim calcmode="lin" valueType="num">
                                      <p:cBhvr additive="base">
                                        <p:cTn id="678" dur="548"/>
                                        <p:tgtEl>
                                          <p:spTgt spid="83"/>
                                        </p:tgtEl>
                                        <p:attrNameLst>
                                          <p:attrName>ppt_y</p:attrName>
                                        </p:attrNameLst>
                                      </p:cBhvr>
                                      <p:tavLst>
                                        <p:tav tm="0">
                                          <p:val>
                                            <p:strVal val="ppt_y"/>
                                          </p:val>
                                        </p:tav>
                                        <p:tav tm="100000">
                                          <p:val>
                                            <p:strVal val="0-ppt_h/2"/>
                                          </p:val>
                                        </p:tav>
                                      </p:tavLst>
                                    </p:anim>
                                    <p:set>
                                      <p:cBhvr>
                                        <p:cTn id="679" dur="1" fill="hold">
                                          <p:stCondLst>
                                            <p:cond delay="547"/>
                                          </p:stCondLst>
                                        </p:cTn>
                                        <p:tgtEl>
                                          <p:spTgt spid="83"/>
                                        </p:tgtEl>
                                        <p:attrNameLst>
                                          <p:attrName>style.visibility</p:attrName>
                                        </p:attrNameLst>
                                      </p:cBhvr>
                                      <p:to>
                                        <p:strVal val="hidden"/>
                                      </p:to>
                                    </p:set>
                                  </p:childTnLst>
                                </p:cTn>
                              </p:par>
                              <p:par>
                                <p:cTn id="680" presetID="2" presetClass="exit" presetSubtype="1" fill="hold" grpId="1" nodeType="withEffect">
                                  <p:stCondLst>
                                    <p:cond delay="6700"/>
                                  </p:stCondLst>
                                  <p:childTnLst>
                                    <p:anim calcmode="lin" valueType="num">
                                      <p:cBhvr additive="base">
                                        <p:cTn id="681" dur="591"/>
                                        <p:tgtEl>
                                          <p:spTgt spid="84"/>
                                        </p:tgtEl>
                                        <p:attrNameLst>
                                          <p:attrName>ppt_x</p:attrName>
                                        </p:attrNameLst>
                                      </p:cBhvr>
                                      <p:tavLst>
                                        <p:tav tm="0">
                                          <p:val>
                                            <p:strVal val="ppt_x"/>
                                          </p:val>
                                        </p:tav>
                                        <p:tav tm="100000">
                                          <p:val>
                                            <p:strVal val="ppt_x"/>
                                          </p:val>
                                        </p:tav>
                                      </p:tavLst>
                                    </p:anim>
                                    <p:anim calcmode="lin" valueType="num">
                                      <p:cBhvr additive="base">
                                        <p:cTn id="682" dur="591"/>
                                        <p:tgtEl>
                                          <p:spTgt spid="84"/>
                                        </p:tgtEl>
                                        <p:attrNameLst>
                                          <p:attrName>ppt_y</p:attrName>
                                        </p:attrNameLst>
                                      </p:cBhvr>
                                      <p:tavLst>
                                        <p:tav tm="0">
                                          <p:val>
                                            <p:strVal val="ppt_y"/>
                                          </p:val>
                                        </p:tav>
                                        <p:tav tm="100000">
                                          <p:val>
                                            <p:strVal val="0-ppt_h/2"/>
                                          </p:val>
                                        </p:tav>
                                      </p:tavLst>
                                    </p:anim>
                                    <p:set>
                                      <p:cBhvr>
                                        <p:cTn id="683" dur="1" fill="hold">
                                          <p:stCondLst>
                                            <p:cond delay="590"/>
                                          </p:stCondLst>
                                        </p:cTn>
                                        <p:tgtEl>
                                          <p:spTgt spid="84"/>
                                        </p:tgtEl>
                                        <p:attrNameLst>
                                          <p:attrName>style.visibility</p:attrName>
                                        </p:attrNameLst>
                                      </p:cBhvr>
                                      <p:to>
                                        <p:strVal val="hidden"/>
                                      </p:to>
                                    </p:set>
                                  </p:childTnLst>
                                </p:cTn>
                              </p:par>
                              <p:par>
                                <p:cTn id="684" presetID="2" presetClass="exit" presetSubtype="1" fill="hold" grpId="1" nodeType="withEffect">
                                  <p:stCondLst>
                                    <p:cond delay="6700"/>
                                  </p:stCondLst>
                                  <p:childTnLst>
                                    <p:anim calcmode="lin" valueType="num">
                                      <p:cBhvr additive="base">
                                        <p:cTn id="685" dur="633"/>
                                        <p:tgtEl>
                                          <p:spTgt spid="85"/>
                                        </p:tgtEl>
                                        <p:attrNameLst>
                                          <p:attrName>ppt_x</p:attrName>
                                        </p:attrNameLst>
                                      </p:cBhvr>
                                      <p:tavLst>
                                        <p:tav tm="0">
                                          <p:val>
                                            <p:strVal val="ppt_x"/>
                                          </p:val>
                                        </p:tav>
                                        <p:tav tm="100000">
                                          <p:val>
                                            <p:strVal val="ppt_x"/>
                                          </p:val>
                                        </p:tav>
                                      </p:tavLst>
                                    </p:anim>
                                    <p:anim calcmode="lin" valueType="num">
                                      <p:cBhvr additive="base">
                                        <p:cTn id="686" dur="633"/>
                                        <p:tgtEl>
                                          <p:spTgt spid="85"/>
                                        </p:tgtEl>
                                        <p:attrNameLst>
                                          <p:attrName>ppt_y</p:attrName>
                                        </p:attrNameLst>
                                      </p:cBhvr>
                                      <p:tavLst>
                                        <p:tav tm="0">
                                          <p:val>
                                            <p:strVal val="ppt_y"/>
                                          </p:val>
                                        </p:tav>
                                        <p:tav tm="100000">
                                          <p:val>
                                            <p:strVal val="0-ppt_h/2"/>
                                          </p:val>
                                        </p:tav>
                                      </p:tavLst>
                                    </p:anim>
                                    <p:set>
                                      <p:cBhvr>
                                        <p:cTn id="687" dur="1" fill="hold">
                                          <p:stCondLst>
                                            <p:cond delay="632"/>
                                          </p:stCondLst>
                                        </p:cTn>
                                        <p:tgtEl>
                                          <p:spTgt spid="85"/>
                                        </p:tgtEl>
                                        <p:attrNameLst>
                                          <p:attrName>style.visibility</p:attrName>
                                        </p:attrNameLst>
                                      </p:cBhvr>
                                      <p:to>
                                        <p:strVal val="hidden"/>
                                      </p:to>
                                    </p:set>
                                  </p:childTnLst>
                                </p:cTn>
                              </p:par>
                              <p:par>
                                <p:cTn id="688" presetID="2" presetClass="exit" presetSubtype="1" fill="hold" grpId="1" nodeType="withEffect">
                                  <p:stCondLst>
                                    <p:cond delay="6700"/>
                                  </p:stCondLst>
                                  <p:childTnLst>
                                    <p:anim calcmode="lin" valueType="num">
                                      <p:cBhvr additive="base">
                                        <p:cTn id="689" dur="759"/>
                                        <p:tgtEl>
                                          <p:spTgt spid="86"/>
                                        </p:tgtEl>
                                        <p:attrNameLst>
                                          <p:attrName>ppt_x</p:attrName>
                                        </p:attrNameLst>
                                      </p:cBhvr>
                                      <p:tavLst>
                                        <p:tav tm="0">
                                          <p:val>
                                            <p:strVal val="ppt_x"/>
                                          </p:val>
                                        </p:tav>
                                        <p:tav tm="100000">
                                          <p:val>
                                            <p:strVal val="ppt_x"/>
                                          </p:val>
                                        </p:tav>
                                      </p:tavLst>
                                    </p:anim>
                                    <p:anim calcmode="lin" valueType="num">
                                      <p:cBhvr additive="base">
                                        <p:cTn id="690" dur="759"/>
                                        <p:tgtEl>
                                          <p:spTgt spid="86"/>
                                        </p:tgtEl>
                                        <p:attrNameLst>
                                          <p:attrName>ppt_y</p:attrName>
                                        </p:attrNameLst>
                                      </p:cBhvr>
                                      <p:tavLst>
                                        <p:tav tm="0">
                                          <p:val>
                                            <p:strVal val="ppt_y"/>
                                          </p:val>
                                        </p:tav>
                                        <p:tav tm="100000">
                                          <p:val>
                                            <p:strVal val="0-ppt_h/2"/>
                                          </p:val>
                                        </p:tav>
                                      </p:tavLst>
                                    </p:anim>
                                    <p:set>
                                      <p:cBhvr>
                                        <p:cTn id="691" dur="1" fill="hold">
                                          <p:stCondLst>
                                            <p:cond delay="758"/>
                                          </p:stCondLst>
                                        </p:cTn>
                                        <p:tgtEl>
                                          <p:spTgt spid="86"/>
                                        </p:tgtEl>
                                        <p:attrNameLst>
                                          <p:attrName>style.visibility</p:attrName>
                                        </p:attrNameLst>
                                      </p:cBhvr>
                                      <p:to>
                                        <p:strVal val="hidden"/>
                                      </p:to>
                                    </p:set>
                                  </p:childTnLst>
                                </p:cTn>
                              </p:par>
                              <p:par>
                                <p:cTn id="692" presetID="2" presetClass="exit" presetSubtype="1" fill="hold" grpId="1" nodeType="withEffect">
                                  <p:stCondLst>
                                    <p:cond delay="6700"/>
                                  </p:stCondLst>
                                  <p:childTnLst>
                                    <p:anim calcmode="lin" valueType="num">
                                      <p:cBhvr additive="base">
                                        <p:cTn id="693" dur="844"/>
                                        <p:tgtEl>
                                          <p:spTgt spid="90"/>
                                        </p:tgtEl>
                                        <p:attrNameLst>
                                          <p:attrName>ppt_x</p:attrName>
                                        </p:attrNameLst>
                                      </p:cBhvr>
                                      <p:tavLst>
                                        <p:tav tm="0">
                                          <p:val>
                                            <p:strVal val="ppt_x"/>
                                          </p:val>
                                        </p:tav>
                                        <p:tav tm="100000">
                                          <p:val>
                                            <p:strVal val="ppt_x"/>
                                          </p:val>
                                        </p:tav>
                                      </p:tavLst>
                                    </p:anim>
                                    <p:anim calcmode="lin" valueType="num">
                                      <p:cBhvr additive="base">
                                        <p:cTn id="694" dur="844"/>
                                        <p:tgtEl>
                                          <p:spTgt spid="90"/>
                                        </p:tgtEl>
                                        <p:attrNameLst>
                                          <p:attrName>ppt_y</p:attrName>
                                        </p:attrNameLst>
                                      </p:cBhvr>
                                      <p:tavLst>
                                        <p:tav tm="0">
                                          <p:val>
                                            <p:strVal val="ppt_y"/>
                                          </p:val>
                                        </p:tav>
                                        <p:tav tm="100000">
                                          <p:val>
                                            <p:strVal val="0-ppt_h/2"/>
                                          </p:val>
                                        </p:tav>
                                      </p:tavLst>
                                    </p:anim>
                                    <p:set>
                                      <p:cBhvr>
                                        <p:cTn id="695" dur="1" fill="hold">
                                          <p:stCondLst>
                                            <p:cond delay="843"/>
                                          </p:stCondLst>
                                        </p:cTn>
                                        <p:tgtEl>
                                          <p:spTgt spid="90"/>
                                        </p:tgtEl>
                                        <p:attrNameLst>
                                          <p:attrName>style.visibility</p:attrName>
                                        </p:attrNameLst>
                                      </p:cBhvr>
                                      <p:to>
                                        <p:strVal val="hidden"/>
                                      </p:to>
                                    </p:set>
                                  </p:childTnLst>
                                </p:cTn>
                              </p:par>
                              <p:par>
                                <p:cTn id="696" presetID="2" presetClass="exit" presetSubtype="1" fill="hold" grpId="1" nodeType="withEffect">
                                  <p:stCondLst>
                                    <p:cond delay="6700"/>
                                  </p:stCondLst>
                                  <p:childTnLst>
                                    <p:anim calcmode="lin" valueType="num">
                                      <p:cBhvr additive="base">
                                        <p:cTn id="697" dur="464"/>
                                        <p:tgtEl>
                                          <p:spTgt spid="91"/>
                                        </p:tgtEl>
                                        <p:attrNameLst>
                                          <p:attrName>ppt_x</p:attrName>
                                        </p:attrNameLst>
                                      </p:cBhvr>
                                      <p:tavLst>
                                        <p:tav tm="0">
                                          <p:val>
                                            <p:strVal val="ppt_x"/>
                                          </p:val>
                                        </p:tav>
                                        <p:tav tm="100000">
                                          <p:val>
                                            <p:strVal val="ppt_x"/>
                                          </p:val>
                                        </p:tav>
                                      </p:tavLst>
                                    </p:anim>
                                    <p:anim calcmode="lin" valueType="num">
                                      <p:cBhvr additive="base">
                                        <p:cTn id="698" dur="464"/>
                                        <p:tgtEl>
                                          <p:spTgt spid="91"/>
                                        </p:tgtEl>
                                        <p:attrNameLst>
                                          <p:attrName>ppt_y</p:attrName>
                                        </p:attrNameLst>
                                      </p:cBhvr>
                                      <p:tavLst>
                                        <p:tav tm="0">
                                          <p:val>
                                            <p:strVal val="ppt_y"/>
                                          </p:val>
                                        </p:tav>
                                        <p:tav tm="100000">
                                          <p:val>
                                            <p:strVal val="0-ppt_h/2"/>
                                          </p:val>
                                        </p:tav>
                                      </p:tavLst>
                                    </p:anim>
                                    <p:set>
                                      <p:cBhvr>
                                        <p:cTn id="699" dur="1" fill="hold">
                                          <p:stCondLst>
                                            <p:cond delay="463"/>
                                          </p:stCondLst>
                                        </p:cTn>
                                        <p:tgtEl>
                                          <p:spTgt spid="91"/>
                                        </p:tgtEl>
                                        <p:attrNameLst>
                                          <p:attrName>style.visibility</p:attrName>
                                        </p:attrNameLst>
                                      </p:cBhvr>
                                      <p:to>
                                        <p:strVal val="hidden"/>
                                      </p:to>
                                    </p:set>
                                  </p:childTnLst>
                                </p:cTn>
                              </p:par>
                              <p:par>
                                <p:cTn id="700" presetID="2" presetClass="exit" presetSubtype="1" fill="hold" grpId="1" nodeType="withEffect">
                                  <p:stCondLst>
                                    <p:cond delay="6700"/>
                                  </p:stCondLst>
                                  <p:childTnLst>
                                    <p:anim calcmode="lin" valueType="num">
                                      <p:cBhvr additive="base">
                                        <p:cTn id="701" dur="548"/>
                                        <p:tgtEl>
                                          <p:spTgt spid="92"/>
                                        </p:tgtEl>
                                        <p:attrNameLst>
                                          <p:attrName>ppt_x</p:attrName>
                                        </p:attrNameLst>
                                      </p:cBhvr>
                                      <p:tavLst>
                                        <p:tav tm="0">
                                          <p:val>
                                            <p:strVal val="ppt_x"/>
                                          </p:val>
                                        </p:tav>
                                        <p:tav tm="100000">
                                          <p:val>
                                            <p:strVal val="ppt_x"/>
                                          </p:val>
                                        </p:tav>
                                      </p:tavLst>
                                    </p:anim>
                                    <p:anim calcmode="lin" valueType="num">
                                      <p:cBhvr additive="base">
                                        <p:cTn id="702" dur="548"/>
                                        <p:tgtEl>
                                          <p:spTgt spid="92"/>
                                        </p:tgtEl>
                                        <p:attrNameLst>
                                          <p:attrName>ppt_y</p:attrName>
                                        </p:attrNameLst>
                                      </p:cBhvr>
                                      <p:tavLst>
                                        <p:tav tm="0">
                                          <p:val>
                                            <p:strVal val="ppt_y"/>
                                          </p:val>
                                        </p:tav>
                                        <p:tav tm="100000">
                                          <p:val>
                                            <p:strVal val="0-ppt_h/2"/>
                                          </p:val>
                                        </p:tav>
                                      </p:tavLst>
                                    </p:anim>
                                    <p:set>
                                      <p:cBhvr>
                                        <p:cTn id="703" dur="1" fill="hold">
                                          <p:stCondLst>
                                            <p:cond delay="547"/>
                                          </p:stCondLst>
                                        </p:cTn>
                                        <p:tgtEl>
                                          <p:spTgt spid="92"/>
                                        </p:tgtEl>
                                        <p:attrNameLst>
                                          <p:attrName>style.visibility</p:attrName>
                                        </p:attrNameLst>
                                      </p:cBhvr>
                                      <p:to>
                                        <p:strVal val="hidden"/>
                                      </p:to>
                                    </p:set>
                                  </p:childTnLst>
                                </p:cTn>
                              </p:par>
                              <p:par>
                                <p:cTn id="704" presetID="2" presetClass="exit" presetSubtype="1" fill="hold" grpId="1" nodeType="withEffect">
                                  <p:stCondLst>
                                    <p:cond delay="6700"/>
                                  </p:stCondLst>
                                  <p:childTnLst>
                                    <p:anim calcmode="lin" valueType="num">
                                      <p:cBhvr additive="base">
                                        <p:cTn id="705" dur="591"/>
                                        <p:tgtEl>
                                          <p:spTgt spid="93"/>
                                        </p:tgtEl>
                                        <p:attrNameLst>
                                          <p:attrName>ppt_x</p:attrName>
                                        </p:attrNameLst>
                                      </p:cBhvr>
                                      <p:tavLst>
                                        <p:tav tm="0">
                                          <p:val>
                                            <p:strVal val="ppt_x"/>
                                          </p:val>
                                        </p:tav>
                                        <p:tav tm="100000">
                                          <p:val>
                                            <p:strVal val="ppt_x"/>
                                          </p:val>
                                        </p:tav>
                                      </p:tavLst>
                                    </p:anim>
                                    <p:anim calcmode="lin" valueType="num">
                                      <p:cBhvr additive="base">
                                        <p:cTn id="706" dur="591"/>
                                        <p:tgtEl>
                                          <p:spTgt spid="93"/>
                                        </p:tgtEl>
                                        <p:attrNameLst>
                                          <p:attrName>ppt_y</p:attrName>
                                        </p:attrNameLst>
                                      </p:cBhvr>
                                      <p:tavLst>
                                        <p:tav tm="0">
                                          <p:val>
                                            <p:strVal val="ppt_y"/>
                                          </p:val>
                                        </p:tav>
                                        <p:tav tm="100000">
                                          <p:val>
                                            <p:strVal val="0-ppt_h/2"/>
                                          </p:val>
                                        </p:tav>
                                      </p:tavLst>
                                    </p:anim>
                                    <p:set>
                                      <p:cBhvr>
                                        <p:cTn id="707" dur="1" fill="hold">
                                          <p:stCondLst>
                                            <p:cond delay="590"/>
                                          </p:stCondLst>
                                        </p:cTn>
                                        <p:tgtEl>
                                          <p:spTgt spid="93"/>
                                        </p:tgtEl>
                                        <p:attrNameLst>
                                          <p:attrName>style.visibility</p:attrName>
                                        </p:attrNameLst>
                                      </p:cBhvr>
                                      <p:to>
                                        <p:strVal val="hidden"/>
                                      </p:to>
                                    </p:set>
                                  </p:childTnLst>
                                </p:cTn>
                              </p:par>
                              <p:par>
                                <p:cTn id="708" presetID="2" presetClass="exit" presetSubtype="1" fill="hold" grpId="1" nodeType="withEffect">
                                  <p:stCondLst>
                                    <p:cond delay="6700"/>
                                  </p:stCondLst>
                                  <p:childTnLst>
                                    <p:anim calcmode="lin" valueType="num">
                                      <p:cBhvr additive="base">
                                        <p:cTn id="709" dur="633"/>
                                        <p:tgtEl>
                                          <p:spTgt spid="94"/>
                                        </p:tgtEl>
                                        <p:attrNameLst>
                                          <p:attrName>ppt_x</p:attrName>
                                        </p:attrNameLst>
                                      </p:cBhvr>
                                      <p:tavLst>
                                        <p:tav tm="0">
                                          <p:val>
                                            <p:strVal val="ppt_x"/>
                                          </p:val>
                                        </p:tav>
                                        <p:tav tm="100000">
                                          <p:val>
                                            <p:strVal val="ppt_x"/>
                                          </p:val>
                                        </p:tav>
                                      </p:tavLst>
                                    </p:anim>
                                    <p:anim calcmode="lin" valueType="num">
                                      <p:cBhvr additive="base">
                                        <p:cTn id="710" dur="633"/>
                                        <p:tgtEl>
                                          <p:spTgt spid="94"/>
                                        </p:tgtEl>
                                        <p:attrNameLst>
                                          <p:attrName>ppt_y</p:attrName>
                                        </p:attrNameLst>
                                      </p:cBhvr>
                                      <p:tavLst>
                                        <p:tav tm="0">
                                          <p:val>
                                            <p:strVal val="ppt_y"/>
                                          </p:val>
                                        </p:tav>
                                        <p:tav tm="100000">
                                          <p:val>
                                            <p:strVal val="0-ppt_h/2"/>
                                          </p:val>
                                        </p:tav>
                                      </p:tavLst>
                                    </p:anim>
                                    <p:set>
                                      <p:cBhvr>
                                        <p:cTn id="711" dur="1" fill="hold">
                                          <p:stCondLst>
                                            <p:cond delay="632"/>
                                          </p:stCondLst>
                                        </p:cTn>
                                        <p:tgtEl>
                                          <p:spTgt spid="94"/>
                                        </p:tgtEl>
                                        <p:attrNameLst>
                                          <p:attrName>style.visibility</p:attrName>
                                        </p:attrNameLst>
                                      </p:cBhvr>
                                      <p:to>
                                        <p:strVal val="hidden"/>
                                      </p:to>
                                    </p:set>
                                  </p:childTnLst>
                                </p:cTn>
                              </p:par>
                              <p:par>
                                <p:cTn id="712" presetID="2" presetClass="exit" presetSubtype="1" fill="hold" grpId="1" nodeType="withEffect">
                                  <p:stCondLst>
                                    <p:cond delay="6700"/>
                                  </p:stCondLst>
                                  <p:childTnLst>
                                    <p:anim calcmode="lin" valueType="num">
                                      <p:cBhvr additive="base">
                                        <p:cTn id="713" dur="675"/>
                                        <p:tgtEl>
                                          <p:spTgt spid="95"/>
                                        </p:tgtEl>
                                        <p:attrNameLst>
                                          <p:attrName>ppt_x</p:attrName>
                                        </p:attrNameLst>
                                      </p:cBhvr>
                                      <p:tavLst>
                                        <p:tav tm="0">
                                          <p:val>
                                            <p:strVal val="ppt_x"/>
                                          </p:val>
                                        </p:tav>
                                        <p:tav tm="100000">
                                          <p:val>
                                            <p:strVal val="ppt_x"/>
                                          </p:val>
                                        </p:tav>
                                      </p:tavLst>
                                    </p:anim>
                                    <p:anim calcmode="lin" valueType="num">
                                      <p:cBhvr additive="base">
                                        <p:cTn id="714" dur="675"/>
                                        <p:tgtEl>
                                          <p:spTgt spid="95"/>
                                        </p:tgtEl>
                                        <p:attrNameLst>
                                          <p:attrName>ppt_y</p:attrName>
                                        </p:attrNameLst>
                                      </p:cBhvr>
                                      <p:tavLst>
                                        <p:tav tm="0">
                                          <p:val>
                                            <p:strVal val="ppt_y"/>
                                          </p:val>
                                        </p:tav>
                                        <p:tav tm="100000">
                                          <p:val>
                                            <p:strVal val="0-ppt_h/2"/>
                                          </p:val>
                                        </p:tav>
                                      </p:tavLst>
                                    </p:anim>
                                    <p:set>
                                      <p:cBhvr>
                                        <p:cTn id="715" dur="1" fill="hold">
                                          <p:stCondLst>
                                            <p:cond delay="674"/>
                                          </p:stCondLst>
                                        </p:cTn>
                                        <p:tgtEl>
                                          <p:spTgt spid="95"/>
                                        </p:tgtEl>
                                        <p:attrNameLst>
                                          <p:attrName>style.visibility</p:attrName>
                                        </p:attrNameLst>
                                      </p:cBhvr>
                                      <p:to>
                                        <p:strVal val="hidden"/>
                                      </p:to>
                                    </p:set>
                                  </p:childTnLst>
                                </p:cTn>
                              </p:par>
                              <p:par>
                                <p:cTn id="716" presetID="2" presetClass="exit" presetSubtype="1" fill="hold" grpId="1" nodeType="withEffect">
                                  <p:stCondLst>
                                    <p:cond delay="6700"/>
                                  </p:stCondLst>
                                  <p:childTnLst>
                                    <p:anim calcmode="lin" valueType="num">
                                      <p:cBhvr additive="base">
                                        <p:cTn id="717" dur="759"/>
                                        <p:tgtEl>
                                          <p:spTgt spid="96"/>
                                        </p:tgtEl>
                                        <p:attrNameLst>
                                          <p:attrName>ppt_x</p:attrName>
                                        </p:attrNameLst>
                                      </p:cBhvr>
                                      <p:tavLst>
                                        <p:tav tm="0">
                                          <p:val>
                                            <p:strVal val="ppt_x"/>
                                          </p:val>
                                        </p:tav>
                                        <p:tav tm="100000">
                                          <p:val>
                                            <p:strVal val="ppt_x"/>
                                          </p:val>
                                        </p:tav>
                                      </p:tavLst>
                                    </p:anim>
                                    <p:anim calcmode="lin" valueType="num">
                                      <p:cBhvr additive="base">
                                        <p:cTn id="718" dur="759"/>
                                        <p:tgtEl>
                                          <p:spTgt spid="96"/>
                                        </p:tgtEl>
                                        <p:attrNameLst>
                                          <p:attrName>ppt_y</p:attrName>
                                        </p:attrNameLst>
                                      </p:cBhvr>
                                      <p:tavLst>
                                        <p:tav tm="0">
                                          <p:val>
                                            <p:strVal val="ppt_y"/>
                                          </p:val>
                                        </p:tav>
                                        <p:tav tm="100000">
                                          <p:val>
                                            <p:strVal val="0-ppt_h/2"/>
                                          </p:val>
                                        </p:tav>
                                      </p:tavLst>
                                    </p:anim>
                                    <p:set>
                                      <p:cBhvr>
                                        <p:cTn id="719" dur="1" fill="hold">
                                          <p:stCondLst>
                                            <p:cond delay="758"/>
                                          </p:stCondLst>
                                        </p:cTn>
                                        <p:tgtEl>
                                          <p:spTgt spid="96"/>
                                        </p:tgtEl>
                                        <p:attrNameLst>
                                          <p:attrName>style.visibility</p:attrName>
                                        </p:attrNameLst>
                                      </p:cBhvr>
                                      <p:to>
                                        <p:strVal val="hidden"/>
                                      </p:to>
                                    </p:set>
                                  </p:childTnLst>
                                </p:cTn>
                              </p:par>
                              <p:par>
                                <p:cTn id="720" presetID="2" presetClass="exit" presetSubtype="1" fill="hold" grpId="1" nodeType="withEffect">
                                  <p:stCondLst>
                                    <p:cond delay="6700"/>
                                  </p:stCondLst>
                                  <p:childTnLst>
                                    <p:anim calcmode="lin" valueType="num">
                                      <p:cBhvr additive="base">
                                        <p:cTn id="721" dur="802"/>
                                        <p:tgtEl>
                                          <p:spTgt spid="99"/>
                                        </p:tgtEl>
                                        <p:attrNameLst>
                                          <p:attrName>ppt_x</p:attrName>
                                        </p:attrNameLst>
                                      </p:cBhvr>
                                      <p:tavLst>
                                        <p:tav tm="0">
                                          <p:val>
                                            <p:strVal val="ppt_x"/>
                                          </p:val>
                                        </p:tav>
                                        <p:tav tm="100000">
                                          <p:val>
                                            <p:strVal val="ppt_x"/>
                                          </p:val>
                                        </p:tav>
                                      </p:tavLst>
                                    </p:anim>
                                    <p:anim calcmode="lin" valueType="num">
                                      <p:cBhvr additive="base">
                                        <p:cTn id="722" dur="802"/>
                                        <p:tgtEl>
                                          <p:spTgt spid="99"/>
                                        </p:tgtEl>
                                        <p:attrNameLst>
                                          <p:attrName>ppt_y</p:attrName>
                                        </p:attrNameLst>
                                      </p:cBhvr>
                                      <p:tavLst>
                                        <p:tav tm="0">
                                          <p:val>
                                            <p:strVal val="ppt_y"/>
                                          </p:val>
                                        </p:tav>
                                        <p:tav tm="100000">
                                          <p:val>
                                            <p:strVal val="0-ppt_h/2"/>
                                          </p:val>
                                        </p:tav>
                                      </p:tavLst>
                                    </p:anim>
                                    <p:set>
                                      <p:cBhvr>
                                        <p:cTn id="723" dur="1" fill="hold">
                                          <p:stCondLst>
                                            <p:cond delay="801"/>
                                          </p:stCondLst>
                                        </p:cTn>
                                        <p:tgtEl>
                                          <p:spTgt spid="99"/>
                                        </p:tgtEl>
                                        <p:attrNameLst>
                                          <p:attrName>style.visibility</p:attrName>
                                        </p:attrNameLst>
                                      </p:cBhvr>
                                      <p:to>
                                        <p:strVal val="hidden"/>
                                      </p:to>
                                    </p:set>
                                  </p:childTnLst>
                                </p:cTn>
                              </p:par>
                              <p:par>
                                <p:cTn id="724" presetID="2" presetClass="exit" presetSubtype="1" fill="hold" grpId="1" nodeType="withEffect">
                                  <p:stCondLst>
                                    <p:cond delay="6700"/>
                                  </p:stCondLst>
                                  <p:childTnLst>
                                    <p:anim calcmode="lin" valueType="num">
                                      <p:cBhvr additive="base">
                                        <p:cTn id="725" dur="844"/>
                                        <p:tgtEl>
                                          <p:spTgt spid="100"/>
                                        </p:tgtEl>
                                        <p:attrNameLst>
                                          <p:attrName>ppt_x</p:attrName>
                                        </p:attrNameLst>
                                      </p:cBhvr>
                                      <p:tavLst>
                                        <p:tav tm="0">
                                          <p:val>
                                            <p:strVal val="ppt_x"/>
                                          </p:val>
                                        </p:tav>
                                        <p:tav tm="100000">
                                          <p:val>
                                            <p:strVal val="ppt_x"/>
                                          </p:val>
                                        </p:tav>
                                      </p:tavLst>
                                    </p:anim>
                                    <p:anim calcmode="lin" valueType="num">
                                      <p:cBhvr additive="base">
                                        <p:cTn id="726" dur="844"/>
                                        <p:tgtEl>
                                          <p:spTgt spid="100"/>
                                        </p:tgtEl>
                                        <p:attrNameLst>
                                          <p:attrName>ppt_y</p:attrName>
                                        </p:attrNameLst>
                                      </p:cBhvr>
                                      <p:tavLst>
                                        <p:tav tm="0">
                                          <p:val>
                                            <p:strVal val="ppt_y"/>
                                          </p:val>
                                        </p:tav>
                                        <p:tav tm="100000">
                                          <p:val>
                                            <p:strVal val="0-ppt_h/2"/>
                                          </p:val>
                                        </p:tav>
                                      </p:tavLst>
                                    </p:anim>
                                    <p:set>
                                      <p:cBhvr>
                                        <p:cTn id="727" dur="1" fill="hold">
                                          <p:stCondLst>
                                            <p:cond delay="843"/>
                                          </p:stCondLst>
                                        </p:cTn>
                                        <p:tgtEl>
                                          <p:spTgt spid="100"/>
                                        </p:tgtEl>
                                        <p:attrNameLst>
                                          <p:attrName>style.visibility</p:attrName>
                                        </p:attrNameLst>
                                      </p:cBhvr>
                                      <p:to>
                                        <p:strVal val="hidden"/>
                                      </p:to>
                                    </p:set>
                                  </p:childTnLst>
                                </p:cTn>
                              </p:par>
                              <p:par>
                                <p:cTn id="728" presetID="2" presetClass="exit" presetSubtype="1" fill="hold" grpId="1" nodeType="withEffect">
                                  <p:stCondLst>
                                    <p:cond delay="6700"/>
                                  </p:stCondLst>
                                  <p:childTnLst>
                                    <p:anim calcmode="lin" valueType="num">
                                      <p:cBhvr additive="base">
                                        <p:cTn id="729" dur="886"/>
                                        <p:tgtEl>
                                          <p:spTgt spid="101"/>
                                        </p:tgtEl>
                                        <p:attrNameLst>
                                          <p:attrName>ppt_x</p:attrName>
                                        </p:attrNameLst>
                                      </p:cBhvr>
                                      <p:tavLst>
                                        <p:tav tm="0">
                                          <p:val>
                                            <p:strVal val="ppt_x"/>
                                          </p:val>
                                        </p:tav>
                                        <p:tav tm="100000">
                                          <p:val>
                                            <p:strVal val="ppt_x"/>
                                          </p:val>
                                        </p:tav>
                                      </p:tavLst>
                                    </p:anim>
                                    <p:anim calcmode="lin" valueType="num">
                                      <p:cBhvr additive="base">
                                        <p:cTn id="730" dur="886"/>
                                        <p:tgtEl>
                                          <p:spTgt spid="101"/>
                                        </p:tgtEl>
                                        <p:attrNameLst>
                                          <p:attrName>ppt_y</p:attrName>
                                        </p:attrNameLst>
                                      </p:cBhvr>
                                      <p:tavLst>
                                        <p:tav tm="0">
                                          <p:val>
                                            <p:strVal val="ppt_y"/>
                                          </p:val>
                                        </p:tav>
                                        <p:tav tm="100000">
                                          <p:val>
                                            <p:strVal val="0-ppt_h/2"/>
                                          </p:val>
                                        </p:tav>
                                      </p:tavLst>
                                    </p:anim>
                                    <p:set>
                                      <p:cBhvr>
                                        <p:cTn id="731" dur="1" fill="hold">
                                          <p:stCondLst>
                                            <p:cond delay="885"/>
                                          </p:stCondLst>
                                        </p:cTn>
                                        <p:tgtEl>
                                          <p:spTgt spid="101"/>
                                        </p:tgtEl>
                                        <p:attrNameLst>
                                          <p:attrName>style.visibility</p:attrName>
                                        </p:attrNameLst>
                                      </p:cBhvr>
                                      <p:to>
                                        <p:strVal val="hidden"/>
                                      </p:to>
                                    </p:set>
                                  </p:childTnLst>
                                </p:cTn>
                              </p:par>
                              <p:par>
                                <p:cTn id="732" presetID="2" presetClass="exit" presetSubtype="1" fill="hold" grpId="1" nodeType="withEffect">
                                  <p:stCondLst>
                                    <p:cond delay="6700"/>
                                  </p:stCondLst>
                                  <p:childTnLst>
                                    <p:anim calcmode="lin" valueType="num">
                                      <p:cBhvr additive="base">
                                        <p:cTn id="733" dur="928"/>
                                        <p:tgtEl>
                                          <p:spTgt spid="109"/>
                                        </p:tgtEl>
                                        <p:attrNameLst>
                                          <p:attrName>ppt_x</p:attrName>
                                        </p:attrNameLst>
                                      </p:cBhvr>
                                      <p:tavLst>
                                        <p:tav tm="0">
                                          <p:val>
                                            <p:strVal val="ppt_x"/>
                                          </p:val>
                                        </p:tav>
                                        <p:tav tm="100000">
                                          <p:val>
                                            <p:strVal val="ppt_x"/>
                                          </p:val>
                                        </p:tav>
                                      </p:tavLst>
                                    </p:anim>
                                    <p:anim calcmode="lin" valueType="num">
                                      <p:cBhvr additive="base">
                                        <p:cTn id="734" dur="928"/>
                                        <p:tgtEl>
                                          <p:spTgt spid="109"/>
                                        </p:tgtEl>
                                        <p:attrNameLst>
                                          <p:attrName>ppt_y</p:attrName>
                                        </p:attrNameLst>
                                      </p:cBhvr>
                                      <p:tavLst>
                                        <p:tav tm="0">
                                          <p:val>
                                            <p:strVal val="ppt_y"/>
                                          </p:val>
                                        </p:tav>
                                        <p:tav tm="100000">
                                          <p:val>
                                            <p:strVal val="0-ppt_h/2"/>
                                          </p:val>
                                        </p:tav>
                                      </p:tavLst>
                                    </p:anim>
                                    <p:set>
                                      <p:cBhvr>
                                        <p:cTn id="735" dur="1" fill="hold">
                                          <p:stCondLst>
                                            <p:cond delay="927"/>
                                          </p:stCondLst>
                                        </p:cTn>
                                        <p:tgtEl>
                                          <p:spTgt spid="109"/>
                                        </p:tgtEl>
                                        <p:attrNameLst>
                                          <p:attrName>style.visibility</p:attrName>
                                        </p:attrNameLst>
                                      </p:cBhvr>
                                      <p:to>
                                        <p:strVal val="hidden"/>
                                      </p:to>
                                    </p:set>
                                  </p:childTnLst>
                                </p:cTn>
                              </p:par>
                              <p:par>
                                <p:cTn id="736" presetID="2" presetClass="exit" presetSubtype="1" fill="hold" grpId="1" nodeType="withEffect">
                                  <p:stCondLst>
                                    <p:cond delay="6700"/>
                                  </p:stCondLst>
                                  <p:childTnLst>
                                    <p:anim calcmode="lin" valueType="num">
                                      <p:cBhvr additive="base">
                                        <p:cTn id="737" dur="557"/>
                                        <p:tgtEl>
                                          <p:spTgt spid="110"/>
                                        </p:tgtEl>
                                        <p:attrNameLst>
                                          <p:attrName>ppt_x</p:attrName>
                                        </p:attrNameLst>
                                      </p:cBhvr>
                                      <p:tavLst>
                                        <p:tav tm="0">
                                          <p:val>
                                            <p:strVal val="ppt_x"/>
                                          </p:val>
                                        </p:tav>
                                        <p:tav tm="100000">
                                          <p:val>
                                            <p:strVal val="ppt_x"/>
                                          </p:val>
                                        </p:tav>
                                      </p:tavLst>
                                    </p:anim>
                                    <p:anim calcmode="lin" valueType="num">
                                      <p:cBhvr additive="base">
                                        <p:cTn id="738" dur="557"/>
                                        <p:tgtEl>
                                          <p:spTgt spid="110"/>
                                        </p:tgtEl>
                                        <p:attrNameLst>
                                          <p:attrName>ppt_y</p:attrName>
                                        </p:attrNameLst>
                                      </p:cBhvr>
                                      <p:tavLst>
                                        <p:tav tm="0">
                                          <p:val>
                                            <p:strVal val="ppt_y"/>
                                          </p:val>
                                        </p:tav>
                                        <p:tav tm="100000">
                                          <p:val>
                                            <p:strVal val="0-ppt_h/2"/>
                                          </p:val>
                                        </p:tav>
                                      </p:tavLst>
                                    </p:anim>
                                    <p:set>
                                      <p:cBhvr>
                                        <p:cTn id="739" dur="1" fill="hold">
                                          <p:stCondLst>
                                            <p:cond delay="556"/>
                                          </p:stCondLst>
                                        </p:cTn>
                                        <p:tgtEl>
                                          <p:spTgt spid="110"/>
                                        </p:tgtEl>
                                        <p:attrNameLst>
                                          <p:attrName>style.visibility</p:attrName>
                                        </p:attrNameLst>
                                      </p:cBhvr>
                                      <p:to>
                                        <p:strVal val="hidden"/>
                                      </p:to>
                                    </p:set>
                                  </p:childTnLst>
                                </p:cTn>
                              </p:par>
                              <p:par>
                                <p:cTn id="740" presetID="2" presetClass="exit" presetSubtype="1" fill="hold" grpId="1" nodeType="withEffect">
                                  <p:stCondLst>
                                    <p:cond delay="6700"/>
                                  </p:stCondLst>
                                  <p:childTnLst>
                                    <p:anim calcmode="lin" valueType="num">
                                      <p:cBhvr additive="base">
                                        <p:cTn id="741" dur="422"/>
                                        <p:tgtEl>
                                          <p:spTgt spid="111"/>
                                        </p:tgtEl>
                                        <p:attrNameLst>
                                          <p:attrName>ppt_x</p:attrName>
                                        </p:attrNameLst>
                                      </p:cBhvr>
                                      <p:tavLst>
                                        <p:tav tm="0">
                                          <p:val>
                                            <p:strVal val="ppt_x"/>
                                          </p:val>
                                        </p:tav>
                                        <p:tav tm="100000">
                                          <p:val>
                                            <p:strVal val="ppt_x"/>
                                          </p:val>
                                        </p:tav>
                                      </p:tavLst>
                                    </p:anim>
                                    <p:anim calcmode="lin" valueType="num">
                                      <p:cBhvr additive="base">
                                        <p:cTn id="742" dur="422"/>
                                        <p:tgtEl>
                                          <p:spTgt spid="111"/>
                                        </p:tgtEl>
                                        <p:attrNameLst>
                                          <p:attrName>ppt_y</p:attrName>
                                        </p:attrNameLst>
                                      </p:cBhvr>
                                      <p:tavLst>
                                        <p:tav tm="0">
                                          <p:val>
                                            <p:strVal val="ppt_y"/>
                                          </p:val>
                                        </p:tav>
                                        <p:tav tm="100000">
                                          <p:val>
                                            <p:strVal val="0-ppt_h/2"/>
                                          </p:val>
                                        </p:tav>
                                      </p:tavLst>
                                    </p:anim>
                                    <p:set>
                                      <p:cBhvr>
                                        <p:cTn id="743" dur="1" fill="hold">
                                          <p:stCondLst>
                                            <p:cond delay="421"/>
                                          </p:stCondLst>
                                        </p:cTn>
                                        <p:tgtEl>
                                          <p:spTgt spid="111"/>
                                        </p:tgtEl>
                                        <p:attrNameLst>
                                          <p:attrName>style.visibility</p:attrName>
                                        </p:attrNameLst>
                                      </p:cBhvr>
                                      <p:to>
                                        <p:strVal val="hidden"/>
                                      </p:to>
                                    </p:set>
                                  </p:childTnLst>
                                </p:cTn>
                              </p:par>
                              <p:par>
                                <p:cTn id="744" presetID="2" presetClass="exit" presetSubtype="1" fill="hold" grpId="1" nodeType="withEffect">
                                  <p:stCondLst>
                                    <p:cond delay="6700"/>
                                  </p:stCondLst>
                                  <p:childTnLst>
                                    <p:anim calcmode="lin" valueType="num">
                                      <p:cBhvr additive="base">
                                        <p:cTn id="745" dur="528"/>
                                        <p:tgtEl>
                                          <p:spTgt spid="112"/>
                                        </p:tgtEl>
                                        <p:attrNameLst>
                                          <p:attrName>ppt_x</p:attrName>
                                        </p:attrNameLst>
                                      </p:cBhvr>
                                      <p:tavLst>
                                        <p:tav tm="0">
                                          <p:val>
                                            <p:strVal val="ppt_x"/>
                                          </p:val>
                                        </p:tav>
                                        <p:tav tm="100000">
                                          <p:val>
                                            <p:strVal val="ppt_x"/>
                                          </p:val>
                                        </p:tav>
                                      </p:tavLst>
                                    </p:anim>
                                    <p:anim calcmode="lin" valueType="num">
                                      <p:cBhvr additive="base">
                                        <p:cTn id="746" dur="528"/>
                                        <p:tgtEl>
                                          <p:spTgt spid="112"/>
                                        </p:tgtEl>
                                        <p:attrNameLst>
                                          <p:attrName>ppt_y</p:attrName>
                                        </p:attrNameLst>
                                      </p:cBhvr>
                                      <p:tavLst>
                                        <p:tav tm="0">
                                          <p:val>
                                            <p:strVal val="ppt_y"/>
                                          </p:val>
                                        </p:tav>
                                        <p:tav tm="100000">
                                          <p:val>
                                            <p:strVal val="0-ppt_h/2"/>
                                          </p:val>
                                        </p:tav>
                                      </p:tavLst>
                                    </p:anim>
                                    <p:set>
                                      <p:cBhvr>
                                        <p:cTn id="747" dur="1" fill="hold">
                                          <p:stCondLst>
                                            <p:cond delay="527"/>
                                          </p:stCondLst>
                                        </p:cTn>
                                        <p:tgtEl>
                                          <p:spTgt spid="112"/>
                                        </p:tgtEl>
                                        <p:attrNameLst>
                                          <p:attrName>style.visibility</p:attrName>
                                        </p:attrNameLst>
                                      </p:cBhvr>
                                      <p:to>
                                        <p:strVal val="hidden"/>
                                      </p:to>
                                    </p:set>
                                  </p:childTnLst>
                                </p:cTn>
                              </p:par>
                              <p:par>
                                <p:cTn id="748" presetID="2" presetClass="exit" presetSubtype="1" fill="hold" grpId="1" nodeType="withEffect">
                                  <p:stCondLst>
                                    <p:cond delay="6700"/>
                                  </p:stCondLst>
                                  <p:childTnLst>
                                    <p:anim calcmode="lin" valueType="num">
                                      <p:cBhvr additive="base">
                                        <p:cTn id="749" dur="633"/>
                                        <p:tgtEl>
                                          <p:spTgt spid="113"/>
                                        </p:tgtEl>
                                        <p:attrNameLst>
                                          <p:attrName>ppt_x</p:attrName>
                                        </p:attrNameLst>
                                      </p:cBhvr>
                                      <p:tavLst>
                                        <p:tav tm="0">
                                          <p:val>
                                            <p:strVal val="ppt_x"/>
                                          </p:val>
                                        </p:tav>
                                        <p:tav tm="100000">
                                          <p:val>
                                            <p:strVal val="ppt_x"/>
                                          </p:val>
                                        </p:tav>
                                      </p:tavLst>
                                    </p:anim>
                                    <p:anim calcmode="lin" valueType="num">
                                      <p:cBhvr additive="base">
                                        <p:cTn id="750" dur="633"/>
                                        <p:tgtEl>
                                          <p:spTgt spid="113"/>
                                        </p:tgtEl>
                                        <p:attrNameLst>
                                          <p:attrName>ppt_y</p:attrName>
                                        </p:attrNameLst>
                                      </p:cBhvr>
                                      <p:tavLst>
                                        <p:tav tm="0">
                                          <p:val>
                                            <p:strVal val="ppt_y"/>
                                          </p:val>
                                        </p:tav>
                                        <p:tav tm="100000">
                                          <p:val>
                                            <p:strVal val="0-ppt_h/2"/>
                                          </p:val>
                                        </p:tav>
                                      </p:tavLst>
                                    </p:anim>
                                    <p:set>
                                      <p:cBhvr>
                                        <p:cTn id="751" dur="1" fill="hold">
                                          <p:stCondLst>
                                            <p:cond delay="632"/>
                                          </p:stCondLst>
                                        </p:cTn>
                                        <p:tgtEl>
                                          <p:spTgt spid="113"/>
                                        </p:tgtEl>
                                        <p:attrNameLst>
                                          <p:attrName>style.visibility</p:attrName>
                                        </p:attrNameLst>
                                      </p:cBhvr>
                                      <p:to>
                                        <p:strVal val="hidden"/>
                                      </p:to>
                                    </p:set>
                                  </p:childTnLst>
                                </p:cTn>
                              </p:par>
                              <p:par>
                                <p:cTn id="752" presetID="2" presetClass="exit" presetSubtype="1" fill="hold" grpId="1" nodeType="withEffect">
                                  <p:stCondLst>
                                    <p:cond delay="6700"/>
                                  </p:stCondLst>
                                  <p:childTnLst>
                                    <p:anim calcmode="lin" valueType="num">
                                      <p:cBhvr additive="base">
                                        <p:cTn id="753" dur="570"/>
                                        <p:tgtEl>
                                          <p:spTgt spid="114"/>
                                        </p:tgtEl>
                                        <p:attrNameLst>
                                          <p:attrName>ppt_x</p:attrName>
                                        </p:attrNameLst>
                                      </p:cBhvr>
                                      <p:tavLst>
                                        <p:tav tm="0">
                                          <p:val>
                                            <p:strVal val="ppt_x"/>
                                          </p:val>
                                        </p:tav>
                                        <p:tav tm="100000">
                                          <p:val>
                                            <p:strVal val="ppt_x"/>
                                          </p:val>
                                        </p:tav>
                                      </p:tavLst>
                                    </p:anim>
                                    <p:anim calcmode="lin" valueType="num">
                                      <p:cBhvr additive="base">
                                        <p:cTn id="754" dur="570"/>
                                        <p:tgtEl>
                                          <p:spTgt spid="114"/>
                                        </p:tgtEl>
                                        <p:attrNameLst>
                                          <p:attrName>ppt_y</p:attrName>
                                        </p:attrNameLst>
                                      </p:cBhvr>
                                      <p:tavLst>
                                        <p:tav tm="0">
                                          <p:val>
                                            <p:strVal val="ppt_y"/>
                                          </p:val>
                                        </p:tav>
                                        <p:tav tm="100000">
                                          <p:val>
                                            <p:strVal val="0-ppt_h/2"/>
                                          </p:val>
                                        </p:tav>
                                      </p:tavLst>
                                    </p:anim>
                                    <p:set>
                                      <p:cBhvr>
                                        <p:cTn id="755" dur="1" fill="hold">
                                          <p:stCondLst>
                                            <p:cond delay="569"/>
                                          </p:stCondLst>
                                        </p:cTn>
                                        <p:tgtEl>
                                          <p:spTgt spid="114"/>
                                        </p:tgtEl>
                                        <p:attrNameLst>
                                          <p:attrName>style.visibility</p:attrName>
                                        </p:attrNameLst>
                                      </p:cBhvr>
                                      <p:to>
                                        <p:strVal val="hidden"/>
                                      </p:to>
                                    </p:set>
                                  </p:childTnLst>
                                </p:cTn>
                              </p:par>
                              <p:par>
                                <p:cTn id="756" presetID="2" presetClass="exit" presetSubtype="1" fill="hold" grpId="1" nodeType="withEffect">
                                  <p:stCondLst>
                                    <p:cond delay="6700"/>
                                  </p:stCondLst>
                                  <p:childTnLst>
                                    <p:anim calcmode="lin" valueType="num">
                                      <p:cBhvr additive="base">
                                        <p:cTn id="757" dur="612"/>
                                        <p:tgtEl>
                                          <p:spTgt spid="115"/>
                                        </p:tgtEl>
                                        <p:attrNameLst>
                                          <p:attrName>ppt_x</p:attrName>
                                        </p:attrNameLst>
                                      </p:cBhvr>
                                      <p:tavLst>
                                        <p:tav tm="0">
                                          <p:val>
                                            <p:strVal val="ppt_x"/>
                                          </p:val>
                                        </p:tav>
                                        <p:tav tm="100000">
                                          <p:val>
                                            <p:strVal val="ppt_x"/>
                                          </p:val>
                                        </p:tav>
                                      </p:tavLst>
                                    </p:anim>
                                    <p:anim calcmode="lin" valueType="num">
                                      <p:cBhvr additive="base">
                                        <p:cTn id="758" dur="612"/>
                                        <p:tgtEl>
                                          <p:spTgt spid="115"/>
                                        </p:tgtEl>
                                        <p:attrNameLst>
                                          <p:attrName>ppt_y</p:attrName>
                                        </p:attrNameLst>
                                      </p:cBhvr>
                                      <p:tavLst>
                                        <p:tav tm="0">
                                          <p:val>
                                            <p:strVal val="ppt_y"/>
                                          </p:val>
                                        </p:tav>
                                        <p:tav tm="100000">
                                          <p:val>
                                            <p:strVal val="0-ppt_h/2"/>
                                          </p:val>
                                        </p:tav>
                                      </p:tavLst>
                                    </p:anim>
                                    <p:set>
                                      <p:cBhvr>
                                        <p:cTn id="759" dur="1" fill="hold">
                                          <p:stCondLst>
                                            <p:cond delay="611"/>
                                          </p:stCondLst>
                                        </p:cTn>
                                        <p:tgtEl>
                                          <p:spTgt spid="115"/>
                                        </p:tgtEl>
                                        <p:attrNameLst>
                                          <p:attrName>style.visibility</p:attrName>
                                        </p:attrNameLst>
                                      </p:cBhvr>
                                      <p:to>
                                        <p:strVal val="hidden"/>
                                      </p:to>
                                    </p:set>
                                  </p:childTnLst>
                                </p:cTn>
                              </p:par>
                              <p:par>
                                <p:cTn id="760" presetID="2" presetClass="exit" presetSubtype="1" fill="hold" grpId="1" nodeType="withEffect">
                                  <p:stCondLst>
                                    <p:cond delay="6700"/>
                                  </p:stCondLst>
                                  <p:childTnLst>
                                    <p:anim calcmode="lin" valueType="num">
                                      <p:cBhvr additive="base">
                                        <p:cTn id="761" dur="654"/>
                                        <p:tgtEl>
                                          <p:spTgt spid="116"/>
                                        </p:tgtEl>
                                        <p:attrNameLst>
                                          <p:attrName>ppt_x</p:attrName>
                                        </p:attrNameLst>
                                      </p:cBhvr>
                                      <p:tavLst>
                                        <p:tav tm="0">
                                          <p:val>
                                            <p:strVal val="ppt_x"/>
                                          </p:val>
                                        </p:tav>
                                        <p:tav tm="100000">
                                          <p:val>
                                            <p:strVal val="ppt_x"/>
                                          </p:val>
                                        </p:tav>
                                      </p:tavLst>
                                    </p:anim>
                                    <p:anim calcmode="lin" valueType="num">
                                      <p:cBhvr additive="base">
                                        <p:cTn id="762" dur="654"/>
                                        <p:tgtEl>
                                          <p:spTgt spid="116"/>
                                        </p:tgtEl>
                                        <p:attrNameLst>
                                          <p:attrName>ppt_y</p:attrName>
                                        </p:attrNameLst>
                                      </p:cBhvr>
                                      <p:tavLst>
                                        <p:tav tm="0">
                                          <p:val>
                                            <p:strVal val="ppt_y"/>
                                          </p:val>
                                        </p:tav>
                                        <p:tav tm="100000">
                                          <p:val>
                                            <p:strVal val="0-ppt_h/2"/>
                                          </p:val>
                                        </p:tav>
                                      </p:tavLst>
                                    </p:anim>
                                    <p:set>
                                      <p:cBhvr>
                                        <p:cTn id="763" dur="1" fill="hold">
                                          <p:stCondLst>
                                            <p:cond delay="653"/>
                                          </p:stCondLst>
                                        </p:cTn>
                                        <p:tgtEl>
                                          <p:spTgt spid="116"/>
                                        </p:tgtEl>
                                        <p:attrNameLst>
                                          <p:attrName>style.visibility</p:attrName>
                                        </p:attrNameLst>
                                      </p:cBhvr>
                                      <p:to>
                                        <p:strVal val="hidden"/>
                                      </p:to>
                                    </p:set>
                                  </p:childTnLst>
                                </p:cTn>
                              </p:par>
                              <p:par>
                                <p:cTn id="764" presetID="2" presetClass="exit" presetSubtype="1" fill="hold" grpId="1" nodeType="withEffect">
                                  <p:stCondLst>
                                    <p:cond delay="6700"/>
                                  </p:stCondLst>
                                  <p:childTnLst>
                                    <p:anim calcmode="lin" valueType="num">
                                      <p:cBhvr additive="base">
                                        <p:cTn id="765" dur="696"/>
                                        <p:tgtEl>
                                          <p:spTgt spid="117"/>
                                        </p:tgtEl>
                                        <p:attrNameLst>
                                          <p:attrName>ppt_x</p:attrName>
                                        </p:attrNameLst>
                                      </p:cBhvr>
                                      <p:tavLst>
                                        <p:tav tm="0">
                                          <p:val>
                                            <p:strVal val="ppt_x"/>
                                          </p:val>
                                        </p:tav>
                                        <p:tav tm="100000">
                                          <p:val>
                                            <p:strVal val="ppt_x"/>
                                          </p:val>
                                        </p:tav>
                                      </p:tavLst>
                                    </p:anim>
                                    <p:anim calcmode="lin" valueType="num">
                                      <p:cBhvr additive="base">
                                        <p:cTn id="766" dur="696"/>
                                        <p:tgtEl>
                                          <p:spTgt spid="117"/>
                                        </p:tgtEl>
                                        <p:attrNameLst>
                                          <p:attrName>ppt_y</p:attrName>
                                        </p:attrNameLst>
                                      </p:cBhvr>
                                      <p:tavLst>
                                        <p:tav tm="0">
                                          <p:val>
                                            <p:strVal val="ppt_y"/>
                                          </p:val>
                                        </p:tav>
                                        <p:tav tm="100000">
                                          <p:val>
                                            <p:strVal val="0-ppt_h/2"/>
                                          </p:val>
                                        </p:tav>
                                      </p:tavLst>
                                    </p:anim>
                                    <p:set>
                                      <p:cBhvr>
                                        <p:cTn id="767" dur="1" fill="hold">
                                          <p:stCondLst>
                                            <p:cond delay="695"/>
                                          </p:stCondLst>
                                        </p:cTn>
                                        <p:tgtEl>
                                          <p:spTgt spid="117"/>
                                        </p:tgtEl>
                                        <p:attrNameLst>
                                          <p:attrName>style.visibility</p:attrName>
                                        </p:attrNameLst>
                                      </p:cBhvr>
                                      <p:to>
                                        <p:strVal val="hidden"/>
                                      </p:to>
                                    </p:set>
                                  </p:childTnLst>
                                </p:cTn>
                              </p:par>
                              <p:par>
                                <p:cTn id="768" presetID="2" presetClass="exit" presetSubtype="1" fill="hold" grpId="1" nodeType="withEffect">
                                  <p:stCondLst>
                                    <p:cond delay="6700"/>
                                  </p:stCondLst>
                                  <p:childTnLst>
                                    <p:anim calcmode="lin" valueType="num">
                                      <p:cBhvr additive="base">
                                        <p:cTn id="769" dur="739"/>
                                        <p:tgtEl>
                                          <p:spTgt spid="118"/>
                                        </p:tgtEl>
                                        <p:attrNameLst>
                                          <p:attrName>ppt_x</p:attrName>
                                        </p:attrNameLst>
                                      </p:cBhvr>
                                      <p:tavLst>
                                        <p:tav tm="0">
                                          <p:val>
                                            <p:strVal val="ppt_x"/>
                                          </p:val>
                                        </p:tav>
                                        <p:tav tm="100000">
                                          <p:val>
                                            <p:strVal val="ppt_x"/>
                                          </p:val>
                                        </p:tav>
                                      </p:tavLst>
                                    </p:anim>
                                    <p:anim calcmode="lin" valueType="num">
                                      <p:cBhvr additive="base">
                                        <p:cTn id="770" dur="739"/>
                                        <p:tgtEl>
                                          <p:spTgt spid="118"/>
                                        </p:tgtEl>
                                        <p:attrNameLst>
                                          <p:attrName>ppt_y</p:attrName>
                                        </p:attrNameLst>
                                      </p:cBhvr>
                                      <p:tavLst>
                                        <p:tav tm="0">
                                          <p:val>
                                            <p:strVal val="ppt_y"/>
                                          </p:val>
                                        </p:tav>
                                        <p:tav tm="100000">
                                          <p:val>
                                            <p:strVal val="0-ppt_h/2"/>
                                          </p:val>
                                        </p:tav>
                                      </p:tavLst>
                                    </p:anim>
                                    <p:set>
                                      <p:cBhvr>
                                        <p:cTn id="771" dur="1" fill="hold">
                                          <p:stCondLst>
                                            <p:cond delay="738"/>
                                          </p:stCondLst>
                                        </p:cTn>
                                        <p:tgtEl>
                                          <p:spTgt spid="118"/>
                                        </p:tgtEl>
                                        <p:attrNameLst>
                                          <p:attrName>style.visibility</p:attrName>
                                        </p:attrNameLst>
                                      </p:cBhvr>
                                      <p:to>
                                        <p:strVal val="hidden"/>
                                      </p:to>
                                    </p:set>
                                  </p:childTnLst>
                                </p:cTn>
                              </p:par>
                              <p:par>
                                <p:cTn id="772" presetID="2" presetClass="exit" presetSubtype="1" fill="hold" grpId="1" nodeType="withEffect">
                                  <p:stCondLst>
                                    <p:cond delay="6700"/>
                                  </p:stCondLst>
                                  <p:childTnLst>
                                    <p:anim calcmode="lin" valueType="num">
                                      <p:cBhvr additive="base">
                                        <p:cTn id="773" dur="844"/>
                                        <p:tgtEl>
                                          <p:spTgt spid="119"/>
                                        </p:tgtEl>
                                        <p:attrNameLst>
                                          <p:attrName>ppt_x</p:attrName>
                                        </p:attrNameLst>
                                      </p:cBhvr>
                                      <p:tavLst>
                                        <p:tav tm="0">
                                          <p:val>
                                            <p:strVal val="ppt_x"/>
                                          </p:val>
                                        </p:tav>
                                        <p:tav tm="100000">
                                          <p:val>
                                            <p:strVal val="ppt_x"/>
                                          </p:val>
                                        </p:tav>
                                      </p:tavLst>
                                    </p:anim>
                                    <p:anim calcmode="lin" valueType="num">
                                      <p:cBhvr additive="base">
                                        <p:cTn id="774" dur="844"/>
                                        <p:tgtEl>
                                          <p:spTgt spid="119"/>
                                        </p:tgtEl>
                                        <p:attrNameLst>
                                          <p:attrName>ppt_y</p:attrName>
                                        </p:attrNameLst>
                                      </p:cBhvr>
                                      <p:tavLst>
                                        <p:tav tm="0">
                                          <p:val>
                                            <p:strVal val="ppt_y"/>
                                          </p:val>
                                        </p:tav>
                                        <p:tav tm="100000">
                                          <p:val>
                                            <p:strVal val="0-ppt_h/2"/>
                                          </p:val>
                                        </p:tav>
                                      </p:tavLst>
                                    </p:anim>
                                    <p:set>
                                      <p:cBhvr>
                                        <p:cTn id="775" dur="1" fill="hold">
                                          <p:stCondLst>
                                            <p:cond delay="843"/>
                                          </p:stCondLst>
                                        </p:cTn>
                                        <p:tgtEl>
                                          <p:spTgt spid="119"/>
                                        </p:tgtEl>
                                        <p:attrNameLst>
                                          <p:attrName>style.visibility</p:attrName>
                                        </p:attrNameLst>
                                      </p:cBhvr>
                                      <p:to>
                                        <p:strVal val="hidden"/>
                                      </p:to>
                                    </p:set>
                                  </p:childTnLst>
                                </p:cTn>
                              </p:par>
                              <p:par>
                                <p:cTn id="776" presetID="2" presetClass="exit" presetSubtype="1" fill="hold" grpId="1" nodeType="withEffect">
                                  <p:stCondLst>
                                    <p:cond delay="6700"/>
                                  </p:stCondLst>
                                  <p:childTnLst>
                                    <p:anim calcmode="lin" valueType="num">
                                      <p:cBhvr additive="base">
                                        <p:cTn id="777" dur="886"/>
                                        <p:tgtEl>
                                          <p:spTgt spid="120"/>
                                        </p:tgtEl>
                                        <p:attrNameLst>
                                          <p:attrName>ppt_x</p:attrName>
                                        </p:attrNameLst>
                                      </p:cBhvr>
                                      <p:tavLst>
                                        <p:tav tm="0">
                                          <p:val>
                                            <p:strVal val="ppt_x"/>
                                          </p:val>
                                        </p:tav>
                                        <p:tav tm="100000">
                                          <p:val>
                                            <p:strVal val="ppt_x"/>
                                          </p:val>
                                        </p:tav>
                                      </p:tavLst>
                                    </p:anim>
                                    <p:anim calcmode="lin" valueType="num">
                                      <p:cBhvr additive="base">
                                        <p:cTn id="778" dur="886"/>
                                        <p:tgtEl>
                                          <p:spTgt spid="120"/>
                                        </p:tgtEl>
                                        <p:attrNameLst>
                                          <p:attrName>ppt_y</p:attrName>
                                        </p:attrNameLst>
                                      </p:cBhvr>
                                      <p:tavLst>
                                        <p:tav tm="0">
                                          <p:val>
                                            <p:strVal val="ppt_y"/>
                                          </p:val>
                                        </p:tav>
                                        <p:tav tm="100000">
                                          <p:val>
                                            <p:strVal val="0-ppt_h/2"/>
                                          </p:val>
                                        </p:tav>
                                      </p:tavLst>
                                    </p:anim>
                                    <p:set>
                                      <p:cBhvr>
                                        <p:cTn id="779" dur="1" fill="hold">
                                          <p:stCondLst>
                                            <p:cond delay="885"/>
                                          </p:stCondLst>
                                        </p:cTn>
                                        <p:tgtEl>
                                          <p:spTgt spid="120"/>
                                        </p:tgtEl>
                                        <p:attrNameLst>
                                          <p:attrName>style.visibility</p:attrName>
                                        </p:attrNameLst>
                                      </p:cBhvr>
                                      <p:to>
                                        <p:strVal val="hidden"/>
                                      </p:to>
                                    </p:set>
                                  </p:childTnLst>
                                </p:cTn>
                              </p:par>
                              <p:par>
                                <p:cTn id="780" presetID="2" presetClass="exit" presetSubtype="1" fill="hold" grpId="1" nodeType="withEffect">
                                  <p:stCondLst>
                                    <p:cond delay="6700"/>
                                  </p:stCondLst>
                                  <p:childTnLst>
                                    <p:anim calcmode="lin" valueType="num">
                                      <p:cBhvr additive="base">
                                        <p:cTn id="781" dur="675"/>
                                        <p:tgtEl>
                                          <p:spTgt spid="121"/>
                                        </p:tgtEl>
                                        <p:attrNameLst>
                                          <p:attrName>ppt_x</p:attrName>
                                        </p:attrNameLst>
                                      </p:cBhvr>
                                      <p:tavLst>
                                        <p:tav tm="0">
                                          <p:val>
                                            <p:strVal val="ppt_x"/>
                                          </p:val>
                                        </p:tav>
                                        <p:tav tm="100000">
                                          <p:val>
                                            <p:strVal val="ppt_x"/>
                                          </p:val>
                                        </p:tav>
                                      </p:tavLst>
                                    </p:anim>
                                    <p:anim calcmode="lin" valueType="num">
                                      <p:cBhvr additive="base">
                                        <p:cTn id="782" dur="675"/>
                                        <p:tgtEl>
                                          <p:spTgt spid="121"/>
                                        </p:tgtEl>
                                        <p:attrNameLst>
                                          <p:attrName>ppt_y</p:attrName>
                                        </p:attrNameLst>
                                      </p:cBhvr>
                                      <p:tavLst>
                                        <p:tav tm="0">
                                          <p:val>
                                            <p:strVal val="ppt_y"/>
                                          </p:val>
                                        </p:tav>
                                        <p:tav tm="100000">
                                          <p:val>
                                            <p:strVal val="0-ppt_h/2"/>
                                          </p:val>
                                        </p:tav>
                                      </p:tavLst>
                                    </p:anim>
                                    <p:set>
                                      <p:cBhvr>
                                        <p:cTn id="783" dur="1" fill="hold">
                                          <p:stCondLst>
                                            <p:cond delay="674"/>
                                          </p:stCondLst>
                                        </p:cTn>
                                        <p:tgtEl>
                                          <p:spTgt spid="121"/>
                                        </p:tgtEl>
                                        <p:attrNameLst>
                                          <p:attrName>style.visibility</p:attrName>
                                        </p:attrNameLst>
                                      </p:cBhvr>
                                      <p:to>
                                        <p:strVal val="hidden"/>
                                      </p:to>
                                    </p:set>
                                  </p:childTnLst>
                                </p:cTn>
                              </p:par>
                              <p:par>
                                <p:cTn id="784" presetID="1" presetClass="entr" presetSubtype="0" fill="hold" grpId="0" nodeType="withEffect">
                                  <p:stCondLst>
                                    <p:cond delay="6500"/>
                                  </p:stCondLst>
                                  <p:childTnLst>
                                    <p:set>
                                      <p:cBhvr>
                                        <p:cTn id="785" dur="1" fill="hold">
                                          <p:stCondLst>
                                            <p:cond delay="0"/>
                                          </p:stCondLst>
                                        </p:cTn>
                                        <p:tgtEl>
                                          <p:spTgt spid="237"/>
                                        </p:tgtEl>
                                        <p:attrNameLst>
                                          <p:attrName>style.visibility</p:attrName>
                                        </p:attrNameLst>
                                      </p:cBhvr>
                                      <p:to>
                                        <p:strVal val="visible"/>
                                      </p:to>
                                    </p:set>
                                  </p:childTnLst>
                                </p:cTn>
                              </p:par>
                              <p:par>
                                <p:cTn id="786" presetID="42" presetClass="path" presetSubtype="0" decel="100000" fill="hold" grpId="1" nodeType="withEffect">
                                  <p:stCondLst>
                                    <p:cond delay="6500"/>
                                  </p:stCondLst>
                                  <p:childTnLst>
                                    <p:animMotion origin="layout" path="M 0.00145688 0.0154648 L 0.00158833 0.527502 " pathEditMode="relative" rAng="0" ptsTypes="AA">
                                      <p:cBhvr>
                                        <p:cTn id="787" dur="625" fill="hold"/>
                                        <p:tgtEl>
                                          <p:spTgt spid="237"/>
                                        </p:tgtEl>
                                        <p:attrNameLst>
                                          <p:attrName>ppt_x</p:attrName>
                                          <p:attrName>ppt_y</p:attrName>
                                        </p:attrNameLst>
                                      </p:cBhvr>
                                      <p:rCtr x="0" y="256"/>
                                    </p:animMotion>
                                  </p:childTnLst>
                                </p:cTn>
                              </p:par>
                              <p:par>
                                <p:cTn id="788" presetID="42" presetClass="path" presetSubtype="0" decel="100000" fill="hold" grpId="2" nodeType="withEffect">
                                  <p:stCondLst>
                                    <p:cond delay="7125"/>
                                  </p:stCondLst>
                                  <p:childTnLst>
                                    <p:animMotion origin="layout" path="M 0.00013 0.51204 L 0.00013 0.41412 " pathEditMode="relative" rAng="0" ptsTypes="AA">
                                      <p:cBhvr>
                                        <p:cTn id="789" dur="1563" fill="hold"/>
                                        <p:tgtEl>
                                          <p:spTgt spid="237"/>
                                        </p:tgtEl>
                                        <p:attrNameLst>
                                          <p:attrName>ppt_x</p:attrName>
                                          <p:attrName>ppt_y</p:attrName>
                                        </p:attrNameLst>
                                      </p:cBhvr>
                                      <p:rCtr x="0" y="-4907"/>
                                    </p:animMotion>
                                  </p:childTnLst>
                                </p:cTn>
                              </p:par>
                              <p:par>
                                <p:cTn id="790" presetID="1" presetClass="entr" presetSubtype="0" fill="hold" grpId="0" nodeType="withEffect">
                                  <p:stCondLst>
                                    <p:cond delay="6500"/>
                                  </p:stCondLst>
                                  <p:childTnLst>
                                    <p:set>
                                      <p:cBhvr>
                                        <p:cTn id="791" dur="1" fill="hold">
                                          <p:stCondLst>
                                            <p:cond delay="0"/>
                                          </p:stCondLst>
                                        </p:cTn>
                                        <p:tgtEl>
                                          <p:spTgt spid="240"/>
                                        </p:tgtEl>
                                        <p:attrNameLst>
                                          <p:attrName>style.visibility</p:attrName>
                                        </p:attrNameLst>
                                      </p:cBhvr>
                                      <p:to>
                                        <p:strVal val="visible"/>
                                      </p:to>
                                    </p:set>
                                  </p:childTnLst>
                                </p:cTn>
                              </p:par>
                              <p:par>
                                <p:cTn id="792" presetID="42" presetClass="path" presetSubtype="0" decel="100000" fill="hold" grpId="1" nodeType="withEffect">
                                  <p:stCondLst>
                                    <p:cond delay="6500"/>
                                  </p:stCondLst>
                                  <p:childTnLst>
                                    <p:animMotion origin="layout" path="M -1.45833E-6 1.85185E-6 L 0.00013 0.51204 " pathEditMode="relative" rAng="0" ptsTypes="AA">
                                      <p:cBhvr>
                                        <p:cTn id="793" dur="313" fill="hold"/>
                                        <p:tgtEl>
                                          <p:spTgt spid="240"/>
                                        </p:tgtEl>
                                        <p:attrNameLst>
                                          <p:attrName>ppt_x</p:attrName>
                                          <p:attrName>ppt_y</p:attrName>
                                        </p:attrNameLst>
                                      </p:cBhvr>
                                      <p:rCtr x="0" y="25602"/>
                                    </p:animMotion>
                                  </p:childTnLst>
                                </p:cTn>
                              </p:par>
                              <p:par>
                                <p:cTn id="794" presetID="42" presetClass="path" presetSubtype="0" decel="100000" fill="hold" grpId="2" nodeType="withEffect">
                                  <p:stCondLst>
                                    <p:cond delay="6813"/>
                                  </p:stCondLst>
                                  <p:childTnLst>
                                    <p:animMotion origin="layout" path="M 0.00013 0.51204 L 0.00209 0.4081 " pathEditMode="relative" rAng="0" ptsTypes="AA">
                                      <p:cBhvr>
                                        <p:cTn id="795" dur="1875" fill="hold"/>
                                        <p:tgtEl>
                                          <p:spTgt spid="240"/>
                                        </p:tgtEl>
                                        <p:attrNameLst>
                                          <p:attrName>ppt_x</p:attrName>
                                          <p:attrName>ppt_y</p:attrName>
                                        </p:attrNameLst>
                                      </p:cBhvr>
                                      <p:rCtr x="91" y="-5208"/>
                                    </p:animMotion>
                                  </p:childTnLst>
                                </p:cTn>
                              </p:par>
                              <p:par>
                                <p:cTn id="796" presetID="10" presetClass="exit" presetSubtype="0" fill="hold" grpId="3" nodeType="withEffect">
                                  <p:stCondLst>
                                    <p:cond delay="7750"/>
                                  </p:stCondLst>
                                  <p:childTnLst>
                                    <p:animEffect transition="out" filter="fade">
                                      <p:cBhvr>
                                        <p:cTn id="797" dur="938"/>
                                        <p:tgtEl>
                                          <p:spTgt spid="240"/>
                                        </p:tgtEl>
                                      </p:cBhvr>
                                    </p:animEffect>
                                    <p:set>
                                      <p:cBhvr>
                                        <p:cTn id="798" dur="1" fill="hold">
                                          <p:stCondLst>
                                            <p:cond delay="937"/>
                                          </p:stCondLst>
                                        </p:cTn>
                                        <p:tgtEl>
                                          <p:spTgt spid="240"/>
                                        </p:tgtEl>
                                        <p:attrNameLst>
                                          <p:attrName>style.visibility</p:attrName>
                                        </p:attrNameLst>
                                      </p:cBhvr>
                                      <p:to>
                                        <p:strVal val="hidden"/>
                                      </p:to>
                                    </p:set>
                                  </p:childTnLst>
                                </p:cTn>
                              </p:par>
                              <p:par>
                                <p:cTn id="799" presetID="1" presetClass="entr" presetSubtype="0" fill="hold" grpId="0" nodeType="withEffect">
                                  <p:stCondLst>
                                    <p:cond delay="6500"/>
                                  </p:stCondLst>
                                  <p:childTnLst>
                                    <p:set>
                                      <p:cBhvr>
                                        <p:cTn id="800" dur="1" fill="hold">
                                          <p:stCondLst>
                                            <p:cond delay="0"/>
                                          </p:stCondLst>
                                        </p:cTn>
                                        <p:tgtEl>
                                          <p:spTgt spid="288"/>
                                        </p:tgtEl>
                                        <p:attrNameLst>
                                          <p:attrName>style.visibility</p:attrName>
                                        </p:attrNameLst>
                                      </p:cBhvr>
                                      <p:to>
                                        <p:strVal val="visible"/>
                                      </p:to>
                                    </p:set>
                                  </p:childTnLst>
                                </p:cTn>
                              </p:par>
                              <p:par>
                                <p:cTn id="801" presetID="42" presetClass="path" presetSubtype="0" decel="100000" fill="hold" grpId="1" nodeType="withEffect">
                                  <p:stCondLst>
                                    <p:cond delay="6500"/>
                                  </p:stCondLst>
                                  <p:childTnLst>
                                    <p:animMotion origin="layout" path="M -1.45833E-6 1.85185E-6 L 0.00013 0.51204 " pathEditMode="relative" rAng="0" ptsTypes="AA">
                                      <p:cBhvr>
                                        <p:cTn id="802" dur="313" fill="hold"/>
                                        <p:tgtEl>
                                          <p:spTgt spid="288"/>
                                        </p:tgtEl>
                                        <p:attrNameLst>
                                          <p:attrName>ppt_x</p:attrName>
                                          <p:attrName>ppt_y</p:attrName>
                                        </p:attrNameLst>
                                      </p:cBhvr>
                                      <p:rCtr x="0" y="25602"/>
                                    </p:animMotion>
                                  </p:childTnLst>
                                </p:cTn>
                              </p:par>
                              <p:par>
                                <p:cTn id="803" presetID="0" presetClass="path" presetSubtype="0" decel="100000" fill="hold" grpId="3" nodeType="withEffect">
                                  <p:stCondLst>
                                    <p:cond delay="6813"/>
                                  </p:stCondLst>
                                  <p:childTnLst>
                                    <p:animMotion origin="layout" path="M 0.00013 0.51204 C -0.00091 0.42593 -0.00117 0.43727 -0.01068 0.39329 C -0.01979 0.35139 -0.03893 0.33727 -0.04805 0.3051 C -0.05716 0.27223 -0.05352 0.24051 -0.0375 0.19537 " pathEditMode="relative" rAng="0" ptsTypes="AAAA">
                                      <p:cBhvr>
                                        <p:cTn id="804" dur="3125" fill="hold"/>
                                        <p:tgtEl>
                                          <p:spTgt spid="288"/>
                                        </p:tgtEl>
                                        <p:attrNameLst>
                                          <p:attrName>ppt_x</p:attrName>
                                          <p:attrName>ppt_y</p:attrName>
                                        </p:attrNameLst>
                                      </p:cBhvr>
                                      <p:rCtr x="-2656" y="-15833"/>
                                    </p:animMotion>
                                  </p:childTnLst>
                                </p:cTn>
                              </p:par>
                              <p:par>
                                <p:cTn id="805" presetID="10" presetClass="exit" presetSubtype="0" fill="hold" grpId="2" nodeType="withEffect">
                                  <p:stCondLst>
                                    <p:cond delay="8375"/>
                                  </p:stCondLst>
                                  <p:childTnLst>
                                    <p:animEffect transition="out" filter="fade">
                                      <p:cBhvr>
                                        <p:cTn id="806" dur="1250"/>
                                        <p:tgtEl>
                                          <p:spTgt spid="288"/>
                                        </p:tgtEl>
                                      </p:cBhvr>
                                    </p:animEffect>
                                    <p:set>
                                      <p:cBhvr>
                                        <p:cTn id="807" dur="1" fill="hold">
                                          <p:stCondLst>
                                            <p:cond delay="1249"/>
                                          </p:stCondLst>
                                        </p:cTn>
                                        <p:tgtEl>
                                          <p:spTgt spid="288"/>
                                        </p:tgtEl>
                                        <p:attrNameLst>
                                          <p:attrName>style.visibility</p:attrName>
                                        </p:attrNameLst>
                                      </p:cBhvr>
                                      <p:to>
                                        <p:strVal val="hidden"/>
                                      </p:to>
                                    </p:set>
                                  </p:childTnLst>
                                </p:cTn>
                              </p:par>
                              <p:par>
                                <p:cTn id="808" presetID="1" presetClass="entr" presetSubtype="0" fill="hold" grpId="0" nodeType="withEffect">
                                  <p:stCondLst>
                                    <p:cond delay="6500"/>
                                  </p:stCondLst>
                                  <p:childTnLst>
                                    <p:set>
                                      <p:cBhvr>
                                        <p:cTn id="809" dur="1" fill="hold">
                                          <p:stCondLst>
                                            <p:cond delay="0"/>
                                          </p:stCondLst>
                                        </p:cTn>
                                        <p:tgtEl>
                                          <p:spTgt spid="268"/>
                                        </p:tgtEl>
                                        <p:attrNameLst>
                                          <p:attrName>style.visibility</p:attrName>
                                        </p:attrNameLst>
                                      </p:cBhvr>
                                      <p:to>
                                        <p:strVal val="visible"/>
                                      </p:to>
                                    </p:set>
                                  </p:childTnLst>
                                </p:cTn>
                              </p:par>
                              <p:par>
                                <p:cTn id="810" presetID="64" presetClass="path" presetSubtype="0" decel="100000" fill="hold" grpId="1" nodeType="withEffect">
                                  <p:stCondLst>
                                    <p:cond delay="6500"/>
                                  </p:stCondLst>
                                  <p:childTnLst>
                                    <p:animMotion origin="layout" path="M -6.25E-7 7.40741E-7 L 0.00247 -0.65139 " pathEditMode="relative" rAng="0" ptsTypes="AA">
                                      <p:cBhvr>
                                        <p:cTn id="811" dur="1875" fill="hold"/>
                                        <p:tgtEl>
                                          <p:spTgt spid="268"/>
                                        </p:tgtEl>
                                        <p:attrNameLst>
                                          <p:attrName>ppt_x</p:attrName>
                                          <p:attrName>ppt_y</p:attrName>
                                        </p:attrNameLst>
                                      </p:cBhvr>
                                      <p:rCtr x="117" y="-32569"/>
                                    </p:animMotion>
                                  </p:childTnLst>
                                </p:cTn>
                              </p:par>
                              <p:par>
                                <p:cTn id="812" presetID="10" presetClass="exit" presetSubtype="0" fill="hold" grpId="2" nodeType="withEffect">
                                  <p:stCondLst>
                                    <p:cond delay="7438"/>
                                  </p:stCondLst>
                                  <p:childTnLst>
                                    <p:animEffect transition="out" filter="fade">
                                      <p:cBhvr>
                                        <p:cTn id="813" dur="938"/>
                                        <p:tgtEl>
                                          <p:spTgt spid="268"/>
                                        </p:tgtEl>
                                      </p:cBhvr>
                                    </p:animEffect>
                                    <p:set>
                                      <p:cBhvr>
                                        <p:cTn id="814" dur="1" fill="hold">
                                          <p:stCondLst>
                                            <p:cond delay="937"/>
                                          </p:stCondLst>
                                        </p:cTn>
                                        <p:tgtEl>
                                          <p:spTgt spid="268"/>
                                        </p:tgtEl>
                                        <p:attrNameLst>
                                          <p:attrName>style.visibility</p:attrName>
                                        </p:attrNameLst>
                                      </p:cBhvr>
                                      <p:to>
                                        <p:strVal val="hidden"/>
                                      </p:to>
                                    </p:set>
                                  </p:childTnLst>
                                </p:cTn>
                              </p:par>
                              <p:par>
                                <p:cTn id="815" presetID="1" presetClass="entr" presetSubtype="0" fill="hold" grpId="0" nodeType="withEffect">
                                  <p:stCondLst>
                                    <p:cond delay="6500"/>
                                  </p:stCondLst>
                                  <p:childTnLst>
                                    <p:set>
                                      <p:cBhvr>
                                        <p:cTn id="816" dur="1" fill="hold">
                                          <p:stCondLst>
                                            <p:cond delay="0"/>
                                          </p:stCondLst>
                                        </p:cTn>
                                        <p:tgtEl>
                                          <p:spTgt spid="233"/>
                                        </p:tgtEl>
                                        <p:attrNameLst>
                                          <p:attrName>style.visibility</p:attrName>
                                        </p:attrNameLst>
                                      </p:cBhvr>
                                      <p:to>
                                        <p:strVal val="visible"/>
                                      </p:to>
                                    </p:set>
                                  </p:childTnLst>
                                </p:cTn>
                              </p:par>
                              <p:par>
                                <p:cTn id="817" presetID="42" presetClass="path" presetSubtype="0" decel="100000" fill="hold" grpId="1" nodeType="withEffect">
                                  <p:stCondLst>
                                    <p:cond delay="6500"/>
                                  </p:stCondLst>
                                  <p:childTnLst>
                                    <p:animMotion origin="layout" path="M -1.45833E-6 1.85185E-6 L 0.00013 0.51204 " pathEditMode="relative" rAng="0" ptsTypes="AA">
                                      <p:cBhvr>
                                        <p:cTn id="818" dur="625" fill="hold"/>
                                        <p:tgtEl>
                                          <p:spTgt spid="233"/>
                                        </p:tgtEl>
                                        <p:attrNameLst>
                                          <p:attrName>ppt_x</p:attrName>
                                          <p:attrName>ppt_y</p:attrName>
                                        </p:attrNameLst>
                                      </p:cBhvr>
                                      <p:rCtr x="0" y="25602"/>
                                    </p:animMotion>
                                  </p:childTnLst>
                                </p:cTn>
                              </p:par>
                              <p:par>
                                <p:cTn id="819" presetID="42" presetClass="path" presetSubtype="0" decel="100000" fill="hold" grpId="2" nodeType="withEffect">
                                  <p:stCondLst>
                                    <p:cond delay="7125"/>
                                  </p:stCondLst>
                                  <p:childTnLst>
                                    <p:animMotion origin="layout" path="M 0.00013 0.51204 L 0.02656 0.29745 " pathEditMode="relative" rAng="0" ptsTypes="AA">
                                      <p:cBhvr>
                                        <p:cTn id="820" dur="2813" fill="hold"/>
                                        <p:tgtEl>
                                          <p:spTgt spid="233"/>
                                        </p:tgtEl>
                                        <p:attrNameLst>
                                          <p:attrName>ppt_x</p:attrName>
                                          <p:attrName>ppt_y</p:attrName>
                                        </p:attrNameLst>
                                      </p:cBhvr>
                                      <p:rCtr x="1315" y="-10741"/>
                                    </p:animMotion>
                                  </p:childTnLst>
                                </p:cTn>
                              </p:par>
                              <p:par>
                                <p:cTn id="821" presetID="1" presetClass="entr" presetSubtype="0" fill="hold" grpId="0" nodeType="withEffect">
                                  <p:stCondLst>
                                    <p:cond delay="6500"/>
                                  </p:stCondLst>
                                  <p:childTnLst>
                                    <p:set>
                                      <p:cBhvr>
                                        <p:cTn id="822" dur="1" fill="hold">
                                          <p:stCondLst>
                                            <p:cond delay="0"/>
                                          </p:stCondLst>
                                        </p:cTn>
                                        <p:tgtEl>
                                          <p:spTgt spid="296"/>
                                        </p:tgtEl>
                                        <p:attrNameLst>
                                          <p:attrName>style.visibility</p:attrName>
                                        </p:attrNameLst>
                                      </p:cBhvr>
                                      <p:to>
                                        <p:strVal val="visible"/>
                                      </p:to>
                                    </p:set>
                                  </p:childTnLst>
                                </p:cTn>
                              </p:par>
                              <p:par>
                                <p:cTn id="823" presetID="42" presetClass="path" presetSubtype="0" decel="100000" fill="hold" grpId="1" nodeType="withEffect">
                                  <p:stCondLst>
                                    <p:cond delay="6500"/>
                                  </p:stCondLst>
                                  <p:childTnLst>
                                    <p:animMotion origin="layout" path="M -6.25E-7 1.48148E-6 L 0.0026 0.71805 " pathEditMode="relative" rAng="0" ptsTypes="AA">
                                      <p:cBhvr>
                                        <p:cTn id="824" dur="625" fill="hold"/>
                                        <p:tgtEl>
                                          <p:spTgt spid="296"/>
                                        </p:tgtEl>
                                        <p:attrNameLst>
                                          <p:attrName>ppt_x</p:attrName>
                                          <p:attrName>ppt_y</p:attrName>
                                        </p:attrNameLst>
                                      </p:cBhvr>
                                      <p:rCtr x="130" y="35903"/>
                                    </p:animMotion>
                                  </p:childTnLst>
                                </p:cTn>
                              </p:par>
                              <p:par>
                                <p:cTn id="825" presetID="42" presetClass="path" presetSubtype="0" decel="100000" fill="hold" grpId="2" nodeType="withEffect">
                                  <p:stCondLst>
                                    <p:cond delay="7125"/>
                                  </p:stCondLst>
                                  <p:childTnLst>
                                    <p:animMotion origin="layout" path="M 0.0026 0.71805 L -0.01823 0.46597 " pathEditMode="relative" rAng="0" ptsTypes="AA">
                                      <p:cBhvr>
                                        <p:cTn id="826" dur="2813" fill="hold"/>
                                        <p:tgtEl>
                                          <p:spTgt spid="296"/>
                                        </p:tgtEl>
                                        <p:attrNameLst>
                                          <p:attrName>ppt_x</p:attrName>
                                          <p:attrName>ppt_y</p:attrName>
                                        </p:attrNameLst>
                                      </p:cBhvr>
                                      <p:rCtr x="-1042" y="-12616"/>
                                    </p:animMotion>
                                  </p:childTnLst>
                                </p:cTn>
                              </p:par>
                              <p:par>
                                <p:cTn id="827" presetID="1" presetClass="entr" presetSubtype="0" fill="hold" grpId="0" nodeType="withEffect">
                                  <p:stCondLst>
                                    <p:cond delay="6500"/>
                                  </p:stCondLst>
                                  <p:childTnLst>
                                    <p:set>
                                      <p:cBhvr>
                                        <p:cTn id="828" dur="1" fill="hold">
                                          <p:stCondLst>
                                            <p:cond delay="0"/>
                                          </p:stCondLst>
                                        </p:cTn>
                                        <p:tgtEl>
                                          <p:spTgt spid="235"/>
                                        </p:tgtEl>
                                        <p:attrNameLst>
                                          <p:attrName>style.visibility</p:attrName>
                                        </p:attrNameLst>
                                      </p:cBhvr>
                                      <p:to>
                                        <p:strVal val="visible"/>
                                      </p:to>
                                    </p:set>
                                  </p:childTnLst>
                                </p:cTn>
                              </p:par>
                              <p:par>
                                <p:cTn id="829" presetID="42" presetClass="path" presetSubtype="0" decel="100000" fill="hold" grpId="1" nodeType="withEffect">
                                  <p:stCondLst>
                                    <p:cond delay="6500"/>
                                  </p:stCondLst>
                                  <p:childTnLst>
                                    <p:animMotion origin="layout" path="M -1.45833E-6 1.85185E-6 L 0.00013 0.51204 " pathEditMode="relative" rAng="0" ptsTypes="AA">
                                      <p:cBhvr>
                                        <p:cTn id="830" dur="625" fill="hold"/>
                                        <p:tgtEl>
                                          <p:spTgt spid="235"/>
                                        </p:tgtEl>
                                        <p:attrNameLst>
                                          <p:attrName>ppt_x</p:attrName>
                                          <p:attrName>ppt_y</p:attrName>
                                        </p:attrNameLst>
                                      </p:cBhvr>
                                      <p:rCtr x="0" y="25602"/>
                                    </p:animMotion>
                                  </p:childTnLst>
                                </p:cTn>
                              </p:par>
                              <p:par>
                                <p:cTn id="831" presetID="42" presetClass="path" presetSubtype="0" decel="100000" fill="hold" grpId="2" nodeType="withEffect">
                                  <p:stCondLst>
                                    <p:cond delay="7125"/>
                                  </p:stCondLst>
                                  <p:childTnLst>
                                    <p:animMotion origin="layout" path="M 0.00013 0.51204 L 0.02656 0.29745 " pathEditMode="relative" rAng="0" ptsTypes="AA">
                                      <p:cBhvr>
                                        <p:cTn id="832" dur="2813" fill="hold"/>
                                        <p:tgtEl>
                                          <p:spTgt spid="235"/>
                                        </p:tgtEl>
                                        <p:attrNameLst>
                                          <p:attrName>ppt_x</p:attrName>
                                          <p:attrName>ppt_y</p:attrName>
                                        </p:attrNameLst>
                                      </p:cBhvr>
                                      <p:rCtr x="1315" y="-10741"/>
                                    </p:animMotion>
                                  </p:childTnLst>
                                </p:cTn>
                              </p:par>
                              <p:par>
                                <p:cTn id="833" presetID="1" presetClass="entr" presetSubtype="0" fill="hold" grpId="0" nodeType="withEffect">
                                  <p:stCondLst>
                                    <p:cond delay="6500"/>
                                  </p:stCondLst>
                                  <p:childTnLst>
                                    <p:set>
                                      <p:cBhvr>
                                        <p:cTn id="834" dur="1" fill="hold">
                                          <p:stCondLst>
                                            <p:cond delay="0"/>
                                          </p:stCondLst>
                                        </p:cTn>
                                        <p:tgtEl>
                                          <p:spTgt spid="257"/>
                                        </p:tgtEl>
                                        <p:attrNameLst>
                                          <p:attrName>style.visibility</p:attrName>
                                        </p:attrNameLst>
                                      </p:cBhvr>
                                      <p:to>
                                        <p:strVal val="visible"/>
                                      </p:to>
                                    </p:set>
                                  </p:childTnLst>
                                </p:cTn>
                              </p:par>
                              <p:par>
                                <p:cTn id="835" presetID="42" presetClass="path" presetSubtype="0" decel="100000" fill="hold" grpId="1" nodeType="withEffect">
                                  <p:stCondLst>
                                    <p:cond delay="6500"/>
                                  </p:stCondLst>
                                  <p:childTnLst>
                                    <p:animMotion origin="layout" path="M -6.25E-7 1.11111E-6 L 0.0026 0.60995 " pathEditMode="relative" rAng="0" ptsTypes="AA">
                                      <p:cBhvr>
                                        <p:cTn id="836" dur="313" fill="hold"/>
                                        <p:tgtEl>
                                          <p:spTgt spid="257"/>
                                        </p:tgtEl>
                                        <p:attrNameLst>
                                          <p:attrName>ppt_x</p:attrName>
                                          <p:attrName>ppt_y</p:attrName>
                                        </p:attrNameLst>
                                      </p:cBhvr>
                                      <p:rCtr x="130" y="30486"/>
                                    </p:animMotion>
                                  </p:childTnLst>
                                </p:cTn>
                              </p:par>
                              <p:par>
                                <p:cTn id="837" presetID="0" presetClass="path" presetSubtype="0" decel="100000" fill="hold" grpId="2" nodeType="withEffect">
                                  <p:stCondLst>
                                    <p:cond delay="6813"/>
                                  </p:stCondLst>
                                  <p:childTnLst>
                                    <p:animMotion origin="layout" path="M 0.0026 0.60995 C 0.00208 0.50277 0.00195 0.51689 -0.00287 0.46226 C -0.00743 0.41018 -0.01693 0.39259 -0.02149 0.35254 C -0.02591 0.31157 -0.02409 0.27222 -0.01615 0.2162 " pathEditMode="relative" rAng="0" ptsTypes="AAAA">
                                      <p:cBhvr>
                                        <p:cTn id="838" dur="3125" fill="hold"/>
                                        <p:tgtEl>
                                          <p:spTgt spid="257"/>
                                        </p:tgtEl>
                                        <p:attrNameLst>
                                          <p:attrName>ppt_x</p:attrName>
                                          <p:attrName>ppt_y</p:attrName>
                                        </p:attrNameLst>
                                      </p:cBhvr>
                                      <p:rCtr x="-1328" y="-19699"/>
                                    </p:animMotion>
                                  </p:childTnLst>
                                </p:cTn>
                              </p:par>
                              <p:par>
                                <p:cTn id="839" presetID="10" presetClass="exit" presetSubtype="0" fill="hold" grpId="3" nodeType="withEffect">
                                  <p:stCondLst>
                                    <p:cond delay="8375"/>
                                  </p:stCondLst>
                                  <p:childTnLst>
                                    <p:animEffect transition="out" filter="fade">
                                      <p:cBhvr>
                                        <p:cTn id="840" dur="1250"/>
                                        <p:tgtEl>
                                          <p:spTgt spid="257"/>
                                        </p:tgtEl>
                                      </p:cBhvr>
                                    </p:animEffect>
                                    <p:set>
                                      <p:cBhvr>
                                        <p:cTn id="841" dur="1" fill="hold">
                                          <p:stCondLst>
                                            <p:cond delay="1249"/>
                                          </p:stCondLst>
                                        </p:cTn>
                                        <p:tgtEl>
                                          <p:spTgt spid="257"/>
                                        </p:tgtEl>
                                        <p:attrNameLst>
                                          <p:attrName>style.visibility</p:attrName>
                                        </p:attrNameLst>
                                      </p:cBhvr>
                                      <p:to>
                                        <p:strVal val="hidden"/>
                                      </p:to>
                                    </p:set>
                                  </p:childTnLst>
                                </p:cTn>
                              </p:par>
                              <p:par>
                                <p:cTn id="842" presetID="10" presetClass="entr" presetSubtype="0" fill="hold" grpId="0" nodeType="withEffect">
                                  <p:stCondLst>
                                    <p:cond delay="6500"/>
                                  </p:stCondLst>
                                  <p:childTnLst>
                                    <p:set>
                                      <p:cBhvr>
                                        <p:cTn id="843" dur="1" fill="hold">
                                          <p:stCondLst>
                                            <p:cond delay="0"/>
                                          </p:stCondLst>
                                        </p:cTn>
                                        <p:tgtEl>
                                          <p:spTgt spid="239"/>
                                        </p:tgtEl>
                                        <p:attrNameLst>
                                          <p:attrName>style.visibility</p:attrName>
                                        </p:attrNameLst>
                                      </p:cBhvr>
                                      <p:to>
                                        <p:strVal val="visible"/>
                                      </p:to>
                                    </p:set>
                                    <p:animEffect transition="in" filter="fade">
                                      <p:cBhvr>
                                        <p:cTn id="844" dur="625"/>
                                        <p:tgtEl>
                                          <p:spTgt spid="239"/>
                                        </p:tgtEl>
                                      </p:cBhvr>
                                    </p:animEffect>
                                  </p:childTnLst>
                                </p:cTn>
                              </p:par>
                              <p:par>
                                <p:cTn id="845" presetID="0" presetClass="path" presetSubtype="0" accel="50000" decel="50000" fill="hold" grpId="1" nodeType="withEffect">
                                  <p:stCondLst>
                                    <p:cond delay="6500"/>
                                  </p:stCondLst>
                                  <p:childTnLst>
                                    <p:animMotion origin="layout" path="M 2.70833E-6 3.7037E-7 C 0.02018 -0.00162 0.04557 -0.00579 0.05677 -0.01389 C 0.06758 -0.02245 0.07057 -0.03495 0.07265 -0.04676 " pathEditMode="relative" rAng="0" ptsTypes="AAA">
                                      <p:cBhvr>
                                        <p:cTn id="846" dur="2500" fill="hold"/>
                                        <p:tgtEl>
                                          <p:spTgt spid="239"/>
                                        </p:tgtEl>
                                        <p:attrNameLst>
                                          <p:attrName>ppt_x</p:attrName>
                                          <p:attrName>ppt_y</p:attrName>
                                        </p:attrNameLst>
                                      </p:cBhvr>
                                      <p:rCtr x="3633" y="-2338"/>
                                    </p:animMotion>
                                  </p:childTnLst>
                                </p:cTn>
                              </p:par>
                              <p:par>
                                <p:cTn id="847" presetID="1" presetClass="entr" presetSubtype="0" fill="hold" grpId="0" nodeType="withEffect">
                                  <p:stCondLst>
                                    <p:cond delay="6500"/>
                                  </p:stCondLst>
                                  <p:childTnLst>
                                    <p:set>
                                      <p:cBhvr>
                                        <p:cTn id="848" dur="1" fill="hold">
                                          <p:stCondLst>
                                            <p:cond delay="0"/>
                                          </p:stCondLst>
                                        </p:cTn>
                                        <p:tgtEl>
                                          <p:spTgt spid="230"/>
                                        </p:tgtEl>
                                        <p:attrNameLst>
                                          <p:attrName>style.visibility</p:attrName>
                                        </p:attrNameLst>
                                      </p:cBhvr>
                                      <p:to>
                                        <p:strVal val="visible"/>
                                      </p:to>
                                    </p:set>
                                  </p:childTnLst>
                                </p:cTn>
                              </p:par>
                              <p:par>
                                <p:cTn id="849" presetID="0" presetClass="path" presetSubtype="0" decel="100000" fill="hold" grpId="1" nodeType="withEffect">
                                  <p:stCondLst>
                                    <p:cond delay="6500"/>
                                  </p:stCondLst>
                                  <p:childTnLst>
                                    <p:animMotion origin="layout" path="M -0.03841 -0.02222 C -0.03099 -0.00902 -0.01679 0.00417 -0.01133 0.00903 C -0.00586 0.0132 0.0043 0.00764 0.01237 0.01343 C 0.02032 0.01852 0.0267 0.03056 0.03321 0.04213 " pathEditMode="relative" rAng="19620000" ptsTypes="AAAA">
                                      <p:cBhvr>
                                        <p:cTn id="850" dur="3438" fill="hold"/>
                                        <p:tgtEl>
                                          <p:spTgt spid="230"/>
                                        </p:tgtEl>
                                        <p:attrNameLst>
                                          <p:attrName>ppt_x</p:attrName>
                                          <p:attrName>ppt_y</p:attrName>
                                        </p:attrNameLst>
                                      </p:cBhvr>
                                      <p:rCtr x="3581" y="3218"/>
                                    </p:animMotion>
                                  </p:childTnLst>
                                </p:cTn>
                              </p:par>
                              <p:par>
                                <p:cTn id="851" presetID="1" presetClass="entr" presetSubtype="0" fill="hold" grpId="1" nodeType="withEffect">
                                  <p:stCondLst>
                                    <p:cond delay="6500"/>
                                  </p:stCondLst>
                                  <p:childTnLst>
                                    <p:set>
                                      <p:cBhvr>
                                        <p:cTn id="852" dur="1" fill="hold">
                                          <p:stCondLst>
                                            <p:cond delay="0"/>
                                          </p:stCondLst>
                                        </p:cTn>
                                        <p:tgtEl>
                                          <p:spTgt spid="275"/>
                                        </p:tgtEl>
                                        <p:attrNameLst>
                                          <p:attrName>style.visibility</p:attrName>
                                        </p:attrNameLst>
                                      </p:cBhvr>
                                      <p:to>
                                        <p:strVal val="visible"/>
                                      </p:to>
                                    </p:set>
                                  </p:childTnLst>
                                </p:cTn>
                              </p:par>
                              <p:par>
                                <p:cTn id="853" presetID="0" presetClass="path" presetSubtype="0" decel="100000" fill="hold" grpId="0" nodeType="withEffect">
                                  <p:stCondLst>
                                    <p:cond delay="6500"/>
                                  </p:stCondLst>
                                  <p:childTnLst>
                                    <p:animMotion origin="layout" path="M -2.29167E-6 3.7037E-6 C -0.01276 -0.02084 -0.03125 -0.05463 -0.03828 -0.0838 C -0.04557 -0.11366 -0.0526 -0.18334 -0.0526 -0.23195 " pathEditMode="relative" rAng="0" ptsTypes="AAA">
                                      <p:cBhvr>
                                        <p:cTn id="854" dur="3438" fill="hold"/>
                                        <p:tgtEl>
                                          <p:spTgt spid="275"/>
                                        </p:tgtEl>
                                        <p:attrNameLst>
                                          <p:attrName>ppt_x</p:attrName>
                                          <p:attrName>ppt_y</p:attrName>
                                        </p:attrNameLst>
                                      </p:cBhvr>
                                      <p:rCtr x="-2630" y="-11597"/>
                                    </p:animMotion>
                                  </p:childTnLst>
                                </p:cTn>
                              </p:par>
                              <p:par>
                                <p:cTn id="855" presetID="1" presetClass="entr" presetSubtype="0" fill="hold" grpId="0" nodeType="withEffect">
                                  <p:stCondLst>
                                    <p:cond delay="6500"/>
                                  </p:stCondLst>
                                  <p:childTnLst>
                                    <p:set>
                                      <p:cBhvr>
                                        <p:cTn id="856" dur="1" fill="hold">
                                          <p:stCondLst>
                                            <p:cond delay="0"/>
                                          </p:stCondLst>
                                        </p:cTn>
                                        <p:tgtEl>
                                          <p:spTgt spid="299"/>
                                        </p:tgtEl>
                                        <p:attrNameLst>
                                          <p:attrName>style.visibility</p:attrName>
                                        </p:attrNameLst>
                                      </p:cBhvr>
                                      <p:to>
                                        <p:strVal val="visible"/>
                                      </p:to>
                                    </p:set>
                                  </p:childTnLst>
                                </p:cTn>
                              </p:par>
                              <p:par>
                                <p:cTn id="857" presetID="0" presetClass="path" presetSubtype="0" decel="100000" fill="hold" grpId="1" nodeType="withEffect">
                                  <p:stCondLst>
                                    <p:cond delay="6500"/>
                                  </p:stCondLst>
                                  <p:childTnLst>
                                    <p:animMotion origin="layout" path="M 5.55112E-17 -7.40741E-7 C -0.01706 -0.02477 -0.04167 -0.06458 -0.05104 -0.09907 C -0.06081 -0.13426 -0.07005 -0.21643 -0.07005 -0.27361 " pathEditMode="relative" rAng="0" ptsTypes="AAA">
                                      <p:cBhvr>
                                        <p:cTn id="858" dur="3438" fill="hold"/>
                                        <p:tgtEl>
                                          <p:spTgt spid="299"/>
                                        </p:tgtEl>
                                        <p:attrNameLst>
                                          <p:attrName>ppt_x</p:attrName>
                                          <p:attrName>ppt_y</p:attrName>
                                        </p:attrNameLst>
                                      </p:cBhvr>
                                      <p:rCtr x="-3503" y="-13681"/>
                                    </p:animMotion>
                                  </p:childTnLst>
                                </p:cTn>
                              </p:par>
                              <p:par>
                                <p:cTn id="859" presetID="1" presetClass="entr" presetSubtype="0" fill="hold" grpId="0" nodeType="withEffect">
                                  <p:stCondLst>
                                    <p:cond delay="6500"/>
                                  </p:stCondLst>
                                  <p:childTnLst>
                                    <p:set>
                                      <p:cBhvr>
                                        <p:cTn id="860" dur="1" fill="hold">
                                          <p:stCondLst>
                                            <p:cond delay="0"/>
                                          </p:stCondLst>
                                        </p:cTn>
                                        <p:tgtEl>
                                          <p:spTgt spid="247"/>
                                        </p:tgtEl>
                                        <p:attrNameLst>
                                          <p:attrName>style.visibility</p:attrName>
                                        </p:attrNameLst>
                                      </p:cBhvr>
                                      <p:to>
                                        <p:strVal val="visible"/>
                                      </p:to>
                                    </p:set>
                                  </p:childTnLst>
                                </p:cTn>
                              </p:par>
                              <p:par>
                                <p:cTn id="861" presetID="0" presetClass="path" presetSubtype="0" decel="100000" fill="hold" grpId="1" nodeType="withEffect">
                                  <p:stCondLst>
                                    <p:cond delay="6500"/>
                                  </p:stCondLst>
                                  <p:childTnLst>
                                    <p:animMotion origin="layout" path="M 3.54167E-6 1.11111E-6 C -0.01862 -0.03565 -0.04532 -0.09259 -0.05547 -0.14213 C -0.06602 -0.19259 -0.07605 -0.31042 -0.07605 -0.39213 " pathEditMode="relative" rAng="0" ptsTypes="AAA">
                                      <p:cBhvr>
                                        <p:cTn id="862" dur="4375" fill="hold"/>
                                        <p:tgtEl>
                                          <p:spTgt spid="247"/>
                                        </p:tgtEl>
                                        <p:attrNameLst>
                                          <p:attrName>ppt_x</p:attrName>
                                          <p:attrName>ppt_y</p:attrName>
                                        </p:attrNameLst>
                                      </p:cBhvr>
                                      <p:rCtr x="-3802" y="-19606"/>
                                    </p:animMotion>
                                  </p:childTnLst>
                                </p:cTn>
                              </p:par>
                              <p:par>
                                <p:cTn id="863" presetID="1" presetClass="entr" presetSubtype="0" fill="hold" grpId="0" nodeType="withEffect">
                                  <p:stCondLst>
                                    <p:cond delay="6500"/>
                                  </p:stCondLst>
                                  <p:childTnLst>
                                    <p:set>
                                      <p:cBhvr>
                                        <p:cTn id="864" dur="1" fill="hold">
                                          <p:stCondLst>
                                            <p:cond delay="0"/>
                                          </p:stCondLst>
                                        </p:cTn>
                                        <p:tgtEl>
                                          <p:spTgt spid="264"/>
                                        </p:tgtEl>
                                        <p:attrNameLst>
                                          <p:attrName>style.visibility</p:attrName>
                                        </p:attrNameLst>
                                      </p:cBhvr>
                                      <p:to>
                                        <p:strVal val="visible"/>
                                      </p:to>
                                    </p:set>
                                  </p:childTnLst>
                                </p:cTn>
                              </p:par>
                              <p:par>
                                <p:cTn id="865" presetID="0" presetClass="path" presetSubtype="0" decel="100000" fill="hold" grpId="1" nodeType="withEffect">
                                  <p:stCondLst>
                                    <p:cond delay="6500"/>
                                  </p:stCondLst>
                                  <p:childTnLst>
                                    <p:animMotion origin="layout" path="M -0.00578521 0.0115722 C -0.0109812 -0.0120359 -0.0185413 -0.0497659 -0.0212713 -0.0824059 C -0.0242713 -0.115966 -0.0270013 -0.193746 -0.0270013 -0.247686 " pathEditMode="relative" rAng="0" ptsTypes="AAA">
                                      <p:cBhvr>
                                        <p:cTn id="866" dur="4375" fill="hold"/>
                                        <p:tgtEl>
                                          <p:spTgt spid="264"/>
                                        </p:tgtEl>
                                        <p:attrNameLst>
                                          <p:attrName>ppt_x</p:attrName>
                                          <p:attrName>ppt_y</p:attrName>
                                        </p:attrNameLst>
                                      </p:cBhvr>
                                      <p:rCtr x="-10" y="-129"/>
                                    </p:animMotion>
                                  </p:childTnLst>
                                </p:cTn>
                              </p:par>
                              <p:par>
                                <p:cTn id="867" presetID="1" presetClass="entr" presetSubtype="0" fill="hold" grpId="0" nodeType="withEffect">
                                  <p:stCondLst>
                                    <p:cond delay="6500"/>
                                  </p:stCondLst>
                                  <p:childTnLst>
                                    <p:set>
                                      <p:cBhvr>
                                        <p:cTn id="868" dur="1" fill="hold">
                                          <p:stCondLst>
                                            <p:cond delay="0"/>
                                          </p:stCondLst>
                                        </p:cTn>
                                        <p:tgtEl>
                                          <p:spTgt spid="242"/>
                                        </p:tgtEl>
                                        <p:attrNameLst>
                                          <p:attrName>style.visibility</p:attrName>
                                        </p:attrNameLst>
                                      </p:cBhvr>
                                      <p:to>
                                        <p:strVal val="visible"/>
                                      </p:to>
                                    </p:set>
                                  </p:childTnLst>
                                </p:cTn>
                              </p:par>
                              <p:par>
                                <p:cTn id="869" presetID="0" presetClass="path" presetSubtype="0" decel="100000" fill="hold" grpId="1" nodeType="withEffect">
                                  <p:stCondLst>
                                    <p:cond delay="6500"/>
                                  </p:stCondLst>
                                  <p:childTnLst>
                                    <p:animMotion origin="layout" path="M 1.875E-6 -4.07407E-6 C -0.05326 -0.03472 -0.12956 -0.08981 -0.1586 -0.13773 C -0.18867 -0.18634 -0.21719 -0.3 -0.21719 -0.3787 " pathEditMode="relative" rAng="0" ptsTypes="AAA">
                                      <p:cBhvr>
                                        <p:cTn id="870" dur="4500" fill="hold"/>
                                        <p:tgtEl>
                                          <p:spTgt spid="242"/>
                                        </p:tgtEl>
                                        <p:attrNameLst>
                                          <p:attrName>ppt_x</p:attrName>
                                          <p:attrName>ppt_y</p:attrName>
                                        </p:attrNameLst>
                                      </p:cBhvr>
                                      <p:rCtr x="-10859" y="-18935"/>
                                    </p:animMotion>
                                  </p:childTnLst>
                                </p:cTn>
                              </p:par>
                              <p:par>
                                <p:cTn id="871" presetID="1" presetClass="entr" presetSubtype="0" fill="hold" grpId="0" nodeType="withEffect">
                                  <p:stCondLst>
                                    <p:cond delay="6500"/>
                                  </p:stCondLst>
                                  <p:childTnLst>
                                    <p:set>
                                      <p:cBhvr>
                                        <p:cTn id="872" dur="1" fill="hold">
                                          <p:stCondLst>
                                            <p:cond delay="0"/>
                                          </p:stCondLst>
                                        </p:cTn>
                                        <p:tgtEl>
                                          <p:spTgt spid="277"/>
                                        </p:tgtEl>
                                        <p:attrNameLst>
                                          <p:attrName>style.visibility</p:attrName>
                                        </p:attrNameLst>
                                      </p:cBhvr>
                                      <p:to>
                                        <p:strVal val="visible"/>
                                      </p:to>
                                    </p:set>
                                  </p:childTnLst>
                                </p:cTn>
                              </p:par>
                              <p:par>
                                <p:cTn id="873" presetID="0" presetClass="path" presetSubtype="0" decel="100000" fill="hold" grpId="1" nodeType="withEffect">
                                  <p:stCondLst>
                                    <p:cond delay="6500"/>
                                  </p:stCondLst>
                                  <p:childTnLst>
                                    <p:animMotion origin="layout" path="M 0.02852 0.01713 C 0.05143 -0.01852 0.08425 -0.07547 0.09675 -0.125 C 0.10977 -0.17547 0.12214 -0.29329 0.12214 -0.375 " pathEditMode="relative" rAng="0" ptsTypes="AAA">
                                      <p:cBhvr>
                                        <p:cTn id="874" dur="4375" fill="hold"/>
                                        <p:tgtEl>
                                          <p:spTgt spid="277"/>
                                        </p:tgtEl>
                                        <p:attrNameLst>
                                          <p:attrName>ppt_x</p:attrName>
                                          <p:attrName>ppt_y</p:attrName>
                                        </p:attrNameLst>
                                      </p:cBhvr>
                                      <p:rCtr x="4674" y="-19606"/>
                                    </p:animMotion>
                                  </p:childTnLst>
                                </p:cTn>
                              </p:par>
                              <p:par>
                                <p:cTn id="875" presetID="1" presetClass="entr" presetSubtype="0" fill="hold" grpId="0" nodeType="withEffect">
                                  <p:stCondLst>
                                    <p:cond delay="6500"/>
                                  </p:stCondLst>
                                  <p:childTnLst>
                                    <p:set>
                                      <p:cBhvr>
                                        <p:cTn id="876" dur="1" fill="hold">
                                          <p:stCondLst>
                                            <p:cond delay="0"/>
                                          </p:stCondLst>
                                        </p:cTn>
                                        <p:tgtEl>
                                          <p:spTgt spid="265"/>
                                        </p:tgtEl>
                                        <p:attrNameLst>
                                          <p:attrName>style.visibility</p:attrName>
                                        </p:attrNameLst>
                                      </p:cBhvr>
                                      <p:to>
                                        <p:strVal val="visible"/>
                                      </p:to>
                                    </p:set>
                                  </p:childTnLst>
                                </p:cTn>
                              </p:par>
                              <p:par>
                                <p:cTn id="877" presetID="0" presetClass="path" presetSubtype="0" decel="100000" fill="hold" grpId="1" nodeType="withEffect">
                                  <p:stCondLst>
                                    <p:cond delay="6500"/>
                                  </p:stCondLst>
                                  <p:childTnLst>
                                    <p:animMotion origin="layout" path="M 4.375E-6 8.32667E-17 C 0.02291 -0.03565 0.05572 -0.09259 0.06822 -0.14213 C 0.08125 -0.19259 0.09362 -0.31042 0.09362 -0.39213 " pathEditMode="relative" rAng="0" ptsTypes="AAA">
                                      <p:cBhvr>
                                        <p:cTn id="878" dur="4375" fill="hold"/>
                                        <p:tgtEl>
                                          <p:spTgt spid="265"/>
                                        </p:tgtEl>
                                        <p:attrNameLst>
                                          <p:attrName>ppt_x</p:attrName>
                                          <p:attrName>ppt_y</p:attrName>
                                        </p:attrNameLst>
                                      </p:cBhvr>
                                      <p:rCtr x="4674" y="-19606"/>
                                    </p:animMotion>
                                  </p:childTnLst>
                                </p:cTn>
                              </p:par>
                              <p:par>
                                <p:cTn id="879" presetID="1" presetClass="entr" presetSubtype="0" fill="hold" grpId="0" nodeType="withEffect">
                                  <p:stCondLst>
                                    <p:cond delay="6500"/>
                                  </p:stCondLst>
                                  <p:childTnLst>
                                    <p:set>
                                      <p:cBhvr>
                                        <p:cTn id="880" dur="1" fill="hold">
                                          <p:stCondLst>
                                            <p:cond delay="0"/>
                                          </p:stCondLst>
                                        </p:cTn>
                                        <p:tgtEl>
                                          <p:spTgt spid="276"/>
                                        </p:tgtEl>
                                        <p:attrNameLst>
                                          <p:attrName>style.visibility</p:attrName>
                                        </p:attrNameLst>
                                      </p:cBhvr>
                                      <p:to>
                                        <p:strVal val="visible"/>
                                      </p:to>
                                    </p:set>
                                  </p:childTnLst>
                                </p:cTn>
                              </p:par>
                              <p:par>
                                <p:cTn id="881" presetID="0" presetClass="path" presetSubtype="0" decel="100000" fill="hold" grpId="1" nodeType="withEffect">
                                  <p:stCondLst>
                                    <p:cond delay="6500"/>
                                  </p:stCondLst>
                                  <p:childTnLst>
                                    <p:animMotion origin="layout" path="M 1.04167E-6 -1.11111E-6 C 0.02292 -0.03565 0.05573 -0.09259 0.06823 -0.14213 C 0.08125 -0.19259 0.09362 -0.31042 0.09362 -0.39213 " pathEditMode="relative" rAng="0" ptsTypes="AAA">
                                      <p:cBhvr>
                                        <p:cTn id="882" dur="4375" fill="hold"/>
                                        <p:tgtEl>
                                          <p:spTgt spid="276"/>
                                        </p:tgtEl>
                                        <p:attrNameLst>
                                          <p:attrName>ppt_x</p:attrName>
                                          <p:attrName>ppt_y</p:attrName>
                                        </p:attrNameLst>
                                      </p:cBhvr>
                                      <p:rCtr x="4674" y="-19606"/>
                                    </p:animMotion>
                                  </p:childTnLst>
                                </p:cTn>
                              </p:par>
                              <p:par>
                                <p:cTn id="883" presetID="1" presetClass="entr" presetSubtype="0" fill="hold" grpId="0" nodeType="withEffect">
                                  <p:stCondLst>
                                    <p:cond delay="6500"/>
                                  </p:stCondLst>
                                  <p:childTnLst>
                                    <p:set>
                                      <p:cBhvr>
                                        <p:cTn id="884" dur="1" fill="hold">
                                          <p:stCondLst>
                                            <p:cond delay="0"/>
                                          </p:stCondLst>
                                        </p:cTn>
                                        <p:tgtEl>
                                          <p:spTgt spid="262"/>
                                        </p:tgtEl>
                                        <p:attrNameLst>
                                          <p:attrName>style.visibility</p:attrName>
                                        </p:attrNameLst>
                                      </p:cBhvr>
                                      <p:to>
                                        <p:strVal val="visible"/>
                                      </p:to>
                                    </p:set>
                                  </p:childTnLst>
                                </p:cTn>
                              </p:par>
                              <p:par>
                                <p:cTn id="885" presetID="0" presetClass="path" presetSubtype="0" decel="100000" fill="hold" grpId="1" nodeType="withEffect">
                                  <p:stCondLst>
                                    <p:cond delay="6500"/>
                                  </p:stCondLst>
                                  <p:childTnLst>
                                    <p:animMotion origin="layout" path="M -1.66667E-6 4.07407E-6 C 0.01445 -0.01922 0.03529 -0.04977 0.04323 -0.07616 C 0.05143 -0.10324 0.05938 -0.16621 0.05938 -0.20996 " pathEditMode="relative" rAng="0" ptsTypes="AAA">
                                      <p:cBhvr>
                                        <p:cTn id="886" dur="4375" fill="hold"/>
                                        <p:tgtEl>
                                          <p:spTgt spid="262"/>
                                        </p:tgtEl>
                                        <p:attrNameLst>
                                          <p:attrName>ppt_x</p:attrName>
                                          <p:attrName>ppt_y</p:attrName>
                                        </p:attrNameLst>
                                      </p:cBhvr>
                                      <p:rCtr x="2969" y="-10509"/>
                                    </p:animMotion>
                                  </p:childTnLst>
                                </p:cTn>
                              </p:par>
                              <p:par>
                                <p:cTn id="887" presetID="1" presetClass="entr" presetSubtype="0" fill="hold" grpId="0" nodeType="withEffect">
                                  <p:stCondLst>
                                    <p:cond delay="6500"/>
                                  </p:stCondLst>
                                  <p:childTnLst>
                                    <p:set>
                                      <p:cBhvr>
                                        <p:cTn id="888" dur="1" fill="hold">
                                          <p:stCondLst>
                                            <p:cond delay="0"/>
                                          </p:stCondLst>
                                        </p:cTn>
                                        <p:tgtEl>
                                          <p:spTgt spid="263"/>
                                        </p:tgtEl>
                                        <p:attrNameLst>
                                          <p:attrName>style.visibility</p:attrName>
                                        </p:attrNameLst>
                                      </p:cBhvr>
                                      <p:to>
                                        <p:strVal val="visible"/>
                                      </p:to>
                                    </p:set>
                                  </p:childTnLst>
                                </p:cTn>
                              </p:par>
                              <p:par>
                                <p:cTn id="889" presetID="0" presetClass="path" presetSubtype="0" decel="100000" fill="hold" grpId="1" nodeType="withEffect">
                                  <p:stCondLst>
                                    <p:cond delay="6500"/>
                                  </p:stCondLst>
                                  <p:childTnLst>
                                    <p:animMotion origin="layout" path="M 2.5E-6 -3.33333E-6 C 0.01666 -0.03773 0.04062 -0.09768 0.04974 -0.14953 C 0.05924 -0.20254 0.06849 -0.32615 0.06849 -0.4118 " pathEditMode="relative" rAng="0" ptsTypes="AAA">
                                      <p:cBhvr>
                                        <p:cTn id="890" dur="4375" fill="hold"/>
                                        <p:tgtEl>
                                          <p:spTgt spid="263"/>
                                        </p:tgtEl>
                                        <p:attrNameLst>
                                          <p:attrName>ppt_x</p:attrName>
                                          <p:attrName>ppt_y</p:attrName>
                                        </p:attrNameLst>
                                      </p:cBhvr>
                                      <p:rCtr x="3424" y="-20602"/>
                                    </p:animMotion>
                                  </p:childTnLst>
                                </p:cTn>
                              </p:par>
                              <p:par>
                                <p:cTn id="891" presetID="1" presetClass="entr" presetSubtype="0" fill="hold" grpId="0" nodeType="withEffect">
                                  <p:stCondLst>
                                    <p:cond delay="6500"/>
                                  </p:stCondLst>
                                  <p:childTnLst>
                                    <p:set>
                                      <p:cBhvr>
                                        <p:cTn id="892" dur="1" fill="hold">
                                          <p:stCondLst>
                                            <p:cond delay="0"/>
                                          </p:stCondLst>
                                        </p:cTn>
                                        <p:tgtEl>
                                          <p:spTgt spid="274"/>
                                        </p:tgtEl>
                                        <p:attrNameLst>
                                          <p:attrName>style.visibility</p:attrName>
                                        </p:attrNameLst>
                                      </p:cBhvr>
                                      <p:to>
                                        <p:strVal val="visible"/>
                                      </p:to>
                                    </p:set>
                                  </p:childTnLst>
                                </p:cTn>
                              </p:par>
                              <p:par>
                                <p:cTn id="893" presetID="0" presetClass="path" presetSubtype="0" decel="100000" fill="hold" grpId="1" nodeType="withEffect">
                                  <p:stCondLst>
                                    <p:cond delay="6500"/>
                                  </p:stCondLst>
                                  <p:childTnLst>
                                    <p:animMotion origin="layout" path="M -3.54167E-6 -2.96296E-6 C -0.03737 -0.03472 -0.09075 -0.08981 -0.11106 -0.13773 C -0.13203 -0.18634 -0.15195 -0.3 -0.15195 -0.3787 " pathEditMode="relative" rAng="0" ptsTypes="AAA">
                                      <p:cBhvr>
                                        <p:cTn id="894" dur="4400" fill="hold"/>
                                        <p:tgtEl>
                                          <p:spTgt spid="274"/>
                                        </p:tgtEl>
                                        <p:attrNameLst>
                                          <p:attrName>ppt_x</p:attrName>
                                          <p:attrName>ppt_y</p:attrName>
                                        </p:attrNameLst>
                                      </p:cBhvr>
                                      <p:rCtr x="-7604" y="-18935"/>
                                    </p:animMotion>
                                  </p:childTnLst>
                                </p:cTn>
                              </p:par>
                              <p:par>
                                <p:cTn id="895" presetID="1" presetClass="entr" presetSubtype="0" fill="hold" grpId="0" nodeType="withEffect">
                                  <p:stCondLst>
                                    <p:cond delay="6500"/>
                                  </p:stCondLst>
                                  <p:childTnLst>
                                    <p:set>
                                      <p:cBhvr>
                                        <p:cTn id="896" dur="1" fill="hold">
                                          <p:stCondLst>
                                            <p:cond delay="0"/>
                                          </p:stCondLst>
                                        </p:cTn>
                                        <p:tgtEl>
                                          <p:spTgt spid="273"/>
                                        </p:tgtEl>
                                        <p:attrNameLst>
                                          <p:attrName>style.visibility</p:attrName>
                                        </p:attrNameLst>
                                      </p:cBhvr>
                                      <p:to>
                                        <p:strVal val="visible"/>
                                      </p:to>
                                    </p:set>
                                  </p:childTnLst>
                                </p:cTn>
                              </p:par>
                              <p:par>
                                <p:cTn id="897" presetID="0" presetClass="path" presetSubtype="0" decel="100000" fill="hold" grpId="1" nodeType="withEffect">
                                  <p:stCondLst>
                                    <p:cond delay="6500"/>
                                  </p:stCondLst>
                                  <p:childTnLst>
                                    <p:animMotion origin="layout" path="M 1.04167E-6 -1.11111E-6 C 0.02292 -0.03565 0.05573 -0.09259 0.06823 -0.14213 C 0.08125 -0.19259 0.09362 -0.31042 0.09362 -0.39213 " pathEditMode="relative" rAng="0" ptsTypes="AAA">
                                      <p:cBhvr>
                                        <p:cTn id="898" dur="4375" fill="hold"/>
                                        <p:tgtEl>
                                          <p:spTgt spid="273"/>
                                        </p:tgtEl>
                                        <p:attrNameLst>
                                          <p:attrName>ppt_x</p:attrName>
                                          <p:attrName>ppt_y</p:attrName>
                                        </p:attrNameLst>
                                      </p:cBhvr>
                                      <p:rCtr x="4674" y="-19606"/>
                                    </p:animMotion>
                                  </p:childTnLst>
                                </p:cTn>
                              </p:par>
                              <p:par>
                                <p:cTn id="899" presetID="1" presetClass="entr" presetSubtype="0" fill="hold" grpId="0" nodeType="withEffect">
                                  <p:stCondLst>
                                    <p:cond delay="6500"/>
                                  </p:stCondLst>
                                  <p:childTnLst>
                                    <p:set>
                                      <p:cBhvr>
                                        <p:cTn id="900" dur="1" fill="hold">
                                          <p:stCondLst>
                                            <p:cond delay="0"/>
                                          </p:stCondLst>
                                        </p:cTn>
                                        <p:tgtEl>
                                          <p:spTgt spid="259"/>
                                        </p:tgtEl>
                                        <p:attrNameLst>
                                          <p:attrName>style.visibility</p:attrName>
                                        </p:attrNameLst>
                                      </p:cBhvr>
                                      <p:to>
                                        <p:strVal val="visible"/>
                                      </p:to>
                                    </p:set>
                                  </p:childTnLst>
                                </p:cTn>
                              </p:par>
                              <p:par>
                                <p:cTn id="901" presetID="64" presetClass="path" presetSubtype="0" decel="100000" fill="hold" grpId="1" nodeType="withEffect">
                                  <p:stCondLst>
                                    <p:cond delay="6500"/>
                                  </p:stCondLst>
                                  <p:childTnLst>
                                    <p:animMotion origin="layout" path="M 4.79167E-6 2.22222E-6 L 0.00911 -0.19445 " pathEditMode="relative" rAng="0" ptsTypes="AA">
                                      <p:cBhvr>
                                        <p:cTn id="902" dur="1875" fill="hold"/>
                                        <p:tgtEl>
                                          <p:spTgt spid="259"/>
                                        </p:tgtEl>
                                        <p:attrNameLst>
                                          <p:attrName>ppt_x</p:attrName>
                                          <p:attrName>ppt_y</p:attrName>
                                        </p:attrNameLst>
                                      </p:cBhvr>
                                      <p:rCtr x="456" y="-9722"/>
                                    </p:animMotion>
                                  </p:childTnLst>
                                </p:cTn>
                              </p:par>
                              <p:par>
                                <p:cTn id="903" presetID="10" presetClass="exit" presetSubtype="0" fill="hold" grpId="2" nodeType="withEffect">
                                  <p:stCondLst>
                                    <p:cond delay="7438"/>
                                  </p:stCondLst>
                                  <p:childTnLst>
                                    <p:animEffect transition="out" filter="fade">
                                      <p:cBhvr>
                                        <p:cTn id="904" dur="938"/>
                                        <p:tgtEl>
                                          <p:spTgt spid="259"/>
                                        </p:tgtEl>
                                      </p:cBhvr>
                                    </p:animEffect>
                                    <p:set>
                                      <p:cBhvr>
                                        <p:cTn id="905" dur="1" fill="hold">
                                          <p:stCondLst>
                                            <p:cond delay="937"/>
                                          </p:stCondLst>
                                        </p:cTn>
                                        <p:tgtEl>
                                          <p:spTgt spid="259"/>
                                        </p:tgtEl>
                                        <p:attrNameLst>
                                          <p:attrName>style.visibility</p:attrName>
                                        </p:attrNameLst>
                                      </p:cBhvr>
                                      <p:to>
                                        <p:strVal val="hidden"/>
                                      </p:to>
                                    </p:set>
                                  </p:childTnLst>
                                </p:cTn>
                              </p:par>
                              <p:par>
                                <p:cTn id="906" presetID="1" presetClass="entr" presetSubtype="0" fill="hold" grpId="0" nodeType="withEffect">
                                  <p:stCondLst>
                                    <p:cond delay="6500"/>
                                  </p:stCondLst>
                                  <p:childTnLst>
                                    <p:set>
                                      <p:cBhvr>
                                        <p:cTn id="907" dur="1" fill="hold">
                                          <p:stCondLst>
                                            <p:cond delay="0"/>
                                          </p:stCondLst>
                                        </p:cTn>
                                        <p:tgtEl>
                                          <p:spTgt spid="254"/>
                                        </p:tgtEl>
                                        <p:attrNameLst>
                                          <p:attrName>style.visibility</p:attrName>
                                        </p:attrNameLst>
                                      </p:cBhvr>
                                      <p:to>
                                        <p:strVal val="visible"/>
                                      </p:to>
                                    </p:set>
                                  </p:childTnLst>
                                </p:cTn>
                              </p:par>
                              <p:par>
                                <p:cTn id="908" presetID="0" presetClass="path" presetSubtype="0" decel="100000" fill="hold" grpId="1" nodeType="withEffect">
                                  <p:stCondLst>
                                    <p:cond delay="6500"/>
                                  </p:stCondLst>
                                  <p:childTnLst>
                                    <p:animMotion origin="layout" path="M -0.00039 3.7037E-6 C 0.00886 -0.00903 0.02839 -0.02153 0.02617 -0.06274 C 0.02396 -0.10324 -0.03086 -0.14028 -0.06823 -0.0801 " pathEditMode="relative" rAng="0" ptsTypes="AAA">
                                      <p:cBhvr>
                                        <p:cTn id="909" dur="4375" fill="hold"/>
                                        <p:tgtEl>
                                          <p:spTgt spid="254"/>
                                        </p:tgtEl>
                                        <p:attrNameLst>
                                          <p:attrName>ppt_x</p:attrName>
                                          <p:attrName>ppt_y</p:attrName>
                                        </p:attrNameLst>
                                      </p:cBhvr>
                                      <p:rCtr x="-2057" y="-5579"/>
                                    </p:animMotion>
                                  </p:childTnLst>
                                </p:cTn>
                              </p:par>
                              <p:par>
                                <p:cTn id="910" presetID="1" presetClass="entr" presetSubtype="0" fill="hold" grpId="0" nodeType="withEffect">
                                  <p:stCondLst>
                                    <p:cond delay="6500"/>
                                  </p:stCondLst>
                                  <p:childTnLst>
                                    <p:set>
                                      <p:cBhvr>
                                        <p:cTn id="911" dur="1" fill="hold">
                                          <p:stCondLst>
                                            <p:cond delay="0"/>
                                          </p:stCondLst>
                                        </p:cTn>
                                        <p:tgtEl>
                                          <p:spTgt spid="252"/>
                                        </p:tgtEl>
                                        <p:attrNameLst>
                                          <p:attrName>style.visibility</p:attrName>
                                        </p:attrNameLst>
                                      </p:cBhvr>
                                      <p:to>
                                        <p:strVal val="visible"/>
                                      </p:to>
                                    </p:set>
                                  </p:childTnLst>
                                </p:cTn>
                              </p:par>
                              <p:par>
                                <p:cTn id="912" presetID="0" presetClass="path" presetSubtype="0" decel="100000" fill="hold" grpId="1" nodeType="withEffect">
                                  <p:stCondLst>
                                    <p:cond delay="6500"/>
                                  </p:stCondLst>
                                  <p:childTnLst>
                                    <p:animMotion origin="layout" path="M -2.91667E-6 1.48148E-6 C 0.00638 0.00046 0.01628 0.00278 0.02357 0.00764 C 0.03086 0.0125 0.04584 0.02893 0.05508 0.0419 " pathEditMode="relative" rAng="7680000" ptsTypes="AAA">
                                      <p:cBhvr>
                                        <p:cTn id="913" dur="4375" fill="hold"/>
                                        <p:tgtEl>
                                          <p:spTgt spid="252"/>
                                        </p:tgtEl>
                                        <p:attrNameLst>
                                          <p:attrName>ppt_x</p:attrName>
                                          <p:attrName>ppt_y</p:attrName>
                                        </p:attrNameLst>
                                      </p:cBhvr>
                                      <p:rCtr x="2760" y="2106"/>
                                    </p:animMotion>
                                  </p:childTnLst>
                                </p:cTn>
                              </p:par>
                              <p:par>
                                <p:cTn id="914" presetID="1" presetClass="entr" presetSubtype="0" fill="hold" grpId="0" nodeType="withEffect">
                                  <p:stCondLst>
                                    <p:cond delay="6500"/>
                                  </p:stCondLst>
                                  <p:childTnLst>
                                    <p:set>
                                      <p:cBhvr>
                                        <p:cTn id="915" dur="1" fill="hold">
                                          <p:stCondLst>
                                            <p:cond delay="0"/>
                                          </p:stCondLst>
                                        </p:cTn>
                                        <p:tgtEl>
                                          <p:spTgt spid="251"/>
                                        </p:tgtEl>
                                        <p:attrNameLst>
                                          <p:attrName>style.visibility</p:attrName>
                                        </p:attrNameLst>
                                      </p:cBhvr>
                                      <p:to>
                                        <p:strVal val="visible"/>
                                      </p:to>
                                    </p:set>
                                  </p:childTnLst>
                                </p:cTn>
                              </p:par>
                              <p:par>
                                <p:cTn id="916" presetID="0" presetClass="path" presetSubtype="0" decel="100000" fill="hold" grpId="1" nodeType="withEffect">
                                  <p:stCondLst>
                                    <p:cond delay="6500"/>
                                  </p:stCondLst>
                                  <p:childTnLst>
                                    <p:animMotion origin="layout" path="M 5E-6 -1.11111E-6 C 0.00665 0.0007 0.0112 0.01042 0.01849 0.01551 C 0.02579 0.02037 0.01303 0.04051 0.02214 0.05324 " pathEditMode="relative" rAng="7680000" ptsTypes="AAA">
                                      <p:cBhvr>
                                        <p:cTn id="917" dur="4375" fill="hold"/>
                                        <p:tgtEl>
                                          <p:spTgt spid="251"/>
                                        </p:tgtEl>
                                        <p:attrNameLst>
                                          <p:attrName>ppt_x</p:attrName>
                                          <p:attrName>ppt_y</p:attrName>
                                        </p:attrNameLst>
                                      </p:cBhvr>
                                      <p:rCtr x="1250" y="2338"/>
                                    </p:animMotion>
                                  </p:childTnLst>
                                </p:cTn>
                              </p:par>
                              <p:par>
                                <p:cTn id="918" presetID="1" presetClass="entr" presetSubtype="0" fill="hold" grpId="0" nodeType="withEffect">
                                  <p:stCondLst>
                                    <p:cond delay="6500"/>
                                  </p:stCondLst>
                                  <p:childTnLst>
                                    <p:set>
                                      <p:cBhvr>
                                        <p:cTn id="919" dur="1" fill="hold">
                                          <p:stCondLst>
                                            <p:cond delay="0"/>
                                          </p:stCondLst>
                                        </p:cTn>
                                        <p:tgtEl>
                                          <p:spTgt spid="248"/>
                                        </p:tgtEl>
                                        <p:attrNameLst>
                                          <p:attrName>style.visibility</p:attrName>
                                        </p:attrNameLst>
                                      </p:cBhvr>
                                      <p:to>
                                        <p:strVal val="visible"/>
                                      </p:to>
                                    </p:set>
                                  </p:childTnLst>
                                </p:cTn>
                              </p:par>
                              <p:par>
                                <p:cTn id="920" presetID="0" presetClass="path" presetSubtype="0" decel="100000" fill="hold" grpId="1" nodeType="withEffect">
                                  <p:stCondLst>
                                    <p:cond delay="6500"/>
                                  </p:stCondLst>
                                  <p:childTnLst>
                                    <p:animMotion origin="layout" path="M 2.08333E-6 3.33333E-6 C 0.01041 -0.0051 0.00872 -0.01852 0.00872 -0.03357 C 0.00872 -0.04885 -0.00013 -0.07176 -0.01927 -0.07246 " pathEditMode="relative" rAng="7680000" ptsTypes="AAA">
                                      <p:cBhvr>
                                        <p:cTn id="921" dur="4375" fill="hold"/>
                                        <p:tgtEl>
                                          <p:spTgt spid="248"/>
                                        </p:tgtEl>
                                        <p:attrNameLst>
                                          <p:attrName>ppt_x</p:attrName>
                                          <p:attrName>ppt_y</p:attrName>
                                        </p:attrNameLst>
                                      </p:cBhvr>
                                      <p:rCtr x="-638" y="-3958"/>
                                    </p:animMotion>
                                  </p:childTnLst>
                                </p:cTn>
                              </p:par>
                              <p:par>
                                <p:cTn id="922" presetID="1" presetClass="entr" presetSubtype="0" fill="hold" grpId="0" nodeType="withEffect">
                                  <p:stCondLst>
                                    <p:cond delay="6500"/>
                                  </p:stCondLst>
                                  <p:childTnLst>
                                    <p:set>
                                      <p:cBhvr>
                                        <p:cTn id="923" dur="1" fill="hold">
                                          <p:stCondLst>
                                            <p:cond delay="0"/>
                                          </p:stCondLst>
                                        </p:cTn>
                                        <p:tgtEl>
                                          <p:spTgt spid="298"/>
                                        </p:tgtEl>
                                        <p:attrNameLst>
                                          <p:attrName>style.visibility</p:attrName>
                                        </p:attrNameLst>
                                      </p:cBhvr>
                                      <p:to>
                                        <p:strVal val="visible"/>
                                      </p:to>
                                    </p:set>
                                  </p:childTnLst>
                                </p:cTn>
                              </p:par>
                              <p:par>
                                <p:cTn id="924" presetID="0" presetClass="path" presetSubtype="0" decel="100000" fill="hold" grpId="1" nodeType="withEffect">
                                  <p:stCondLst>
                                    <p:cond delay="6500"/>
                                  </p:stCondLst>
                                  <p:childTnLst>
                                    <p:animMotion origin="layout" path="M 5E-6 -1.85185E-6 C -0.02943 0.03959 -0.04805 0.09398 -0.04921 0.1463 C -0.0504 0.19931 -0.03985 0.24607 -0.02527 0.28519 " pathEditMode="relative" rAng="0" ptsTypes="AAA">
                                      <p:cBhvr>
                                        <p:cTn id="925" dur="4500" fill="hold"/>
                                        <p:tgtEl>
                                          <p:spTgt spid="298"/>
                                        </p:tgtEl>
                                        <p:attrNameLst>
                                          <p:attrName>ppt_x</p:attrName>
                                          <p:attrName>ppt_y</p:attrName>
                                        </p:attrNameLst>
                                      </p:cBhvr>
                                      <p:rCtr x="-2461" y="14259"/>
                                    </p:animMotion>
                                  </p:childTnLst>
                                </p:cTn>
                              </p:par>
                              <p:par>
                                <p:cTn id="926" presetID="1" presetClass="entr" presetSubtype="0" fill="hold" grpId="0" nodeType="withEffect">
                                  <p:stCondLst>
                                    <p:cond delay="6500"/>
                                  </p:stCondLst>
                                  <p:childTnLst>
                                    <p:set>
                                      <p:cBhvr>
                                        <p:cTn id="927" dur="1" fill="hold">
                                          <p:stCondLst>
                                            <p:cond delay="0"/>
                                          </p:stCondLst>
                                        </p:cTn>
                                        <p:tgtEl>
                                          <p:spTgt spid="234"/>
                                        </p:tgtEl>
                                        <p:attrNameLst>
                                          <p:attrName>style.visibility</p:attrName>
                                        </p:attrNameLst>
                                      </p:cBhvr>
                                      <p:to>
                                        <p:strVal val="visible"/>
                                      </p:to>
                                    </p:set>
                                  </p:childTnLst>
                                </p:cTn>
                              </p:par>
                              <p:par>
                                <p:cTn id="928" presetID="0" presetClass="path" presetSubtype="0" decel="100000" fill="hold" grpId="1" nodeType="withEffect">
                                  <p:stCondLst>
                                    <p:cond delay="6500"/>
                                  </p:stCondLst>
                                  <p:childTnLst>
                                    <p:animMotion origin="layout" path="M -3.75E-6 0.00093 C 0.00443 0.02315 0.0086 0.03982 0.01315 0.0676 C 0.01758 0.09468 0.01888 0.11945 0.02188 0.14537 " pathEditMode="relative" rAng="0" ptsTypes="AAA">
                                      <p:cBhvr>
                                        <p:cTn id="929" dur="3750" fill="hold"/>
                                        <p:tgtEl>
                                          <p:spTgt spid="234"/>
                                        </p:tgtEl>
                                        <p:attrNameLst>
                                          <p:attrName>ppt_x</p:attrName>
                                          <p:attrName>ppt_y</p:attrName>
                                        </p:attrNameLst>
                                      </p:cBhvr>
                                      <p:rCtr x="1094" y="7222"/>
                                    </p:animMotion>
                                  </p:childTnLst>
                                </p:cTn>
                              </p:par>
                              <p:par>
                                <p:cTn id="930" presetID="1" presetClass="entr" presetSubtype="0" fill="hold" grpId="0" nodeType="withEffect">
                                  <p:stCondLst>
                                    <p:cond delay="6500"/>
                                  </p:stCondLst>
                                  <p:childTnLst>
                                    <p:set>
                                      <p:cBhvr>
                                        <p:cTn id="931" dur="1" fill="hold">
                                          <p:stCondLst>
                                            <p:cond delay="0"/>
                                          </p:stCondLst>
                                        </p:cTn>
                                        <p:tgtEl>
                                          <p:spTgt spid="236"/>
                                        </p:tgtEl>
                                        <p:attrNameLst>
                                          <p:attrName>style.visibility</p:attrName>
                                        </p:attrNameLst>
                                      </p:cBhvr>
                                      <p:to>
                                        <p:strVal val="visible"/>
                                      </p:to>
                                    </p:set>
                                  </p:childTnLst>
                                </p:cTn>
                              </p:par>
                              <p:par>
                                <p:cTn id="932" presetID="0" presetClass="path" presetSubtype="0" decel="100000" fill="hold" grpId="1" nodeType="withEffect">
                                  <p:stCondLst>
                                    <p:cond delay="6500"/>
                                  </p:stCondLst>
                                  <p:childTnLst>
                                    <p:animMotion origin="layout" path="M -2.29167E-6 -1.11111E-6 C -0.02942 0.01412 -0.04804 0.03357 -0.04922 0.05232 C -0.05039 0.0713 -0.03984 0.0882 -0.02526 0.10232 " pathEditMode="relative" rAng="0" ptsTypes="AAA">
                                      <p:cBhvr>
                                        <p:cTn id="933" dur="4500" fill="hold"/>
                                        <p:tgtEl>
                                          <p:spTgt spid="236"/>
                                        </p:tgtEl>
                                        <p:attrNameLst>
                                          <p:attrName>ppt_x</p:attrName>
                                          <p:attrName>ppt_y</p:attrName>
                                        </p:attrNameLst>
                                      </p:cBhvr>
                                      <p:rCtr x="-2474" y="5116"/>
                                    </p:animMotion>
                                  </p:childTnLst>
                                </p:cTn>
                              </p:par>
                              <p:par>
                                <p:cTn id="934" presetID="1" presetClass="entr" presetSubtype="0" fill="hold" grpId="0" nodeType="withEffect">
                                  <p:stCondLst>
                                    <p:cond delay="6500"/>
                                  </p:stCondLst>
                                  <p:childTnLst>
                                    <p:set>
                                      <p:cBhvr>
                                        <p:cTn id="935" dur="1" fill="hold">
                                          <p:stCondLst>
                                            <p:cond delay="0"/>
                                          </p:stCondLst>
                                        </p:cTn>
                                        <p:tgtEl>
                                          <p:spTgt spid="267"/>
                                        </p:tgtEl>
                                        <p:attrNameLst>
                                          <p:attrName>style.visibility</p:attrName>
                                        </p:attrNameLst>
                                      </p:cBhvr>
                                      <p:to>
                                        <p:strVal val="visible"/>
                                      </p:to>
                                    </p:set>
                                  </p:childTnLst>
                                </p:cTn>
                              </p:par>
                              <p:par>
                                <p:cTn id="936" presetID="0" presetClass="path" presetSubtype="0" decel="100000" fill="hold" grpId="1" nodeType="withEffect">
                                  <p:stCondLst>
                                    <p:cond delay="6500"/>
                                  </p:stCondLst>
                                  <p:childTnLst>
                                    <p:animMotion origin="layout" path="M 2.08333E-6 -1.11111E-6 C -0.02943 0.01389 -0.0513 0.08333 -0.05026 0.13565 " pathEditMode="relative" rAng="0" ptsTypes="AA">
                                      <p:cBhvr>
                                        <p:cTn id="937" dur="4600" fill="hold"/>
                                        <p:tgtEl>
                                          <p:spTgt spid="267"/>
                                        </p:tgtEl>
                                        <p:attrNameLst>
                                          <p:attrName>ppt_x</p:attrName>
                                          <p:attrName>ppt_y</p:attrName>
                                        </p:attrNameLst>
                                      </p:cBhvr>
                                      <p:rCtr x="-2526" y="6782"/>
                                    </p:animMotion>
                                  </p:childTnLst>
                                </p:cTn>
                              </p:par>
                              <p:par>
                                <p:cTn id="938" presetID="1" presetClass="entr" presetSubtype="0" fill="hold" grpId="0" nodeType="withEffect">
                                  <p:stCondLst>
                                    <p:cond delay="6500"/>
                                  </p:stCondLst>
                                  <p:childTnLst>
                                    <p:set>
                                      <p:cBhvr>
                                        <p:cTn id="939" dur="1" fill="hold">
                                          <p:stCondLst>
                                            <p:cond delay="0"/>
                                          </p:stCondLst>
                                        </p:cTn>
                                        <p:tgtEl>
                                          <p:spTgt spid="245"/>
                                        </p:tgtEl>
                                        <p:attrNameLst>
                                          <p:attrName>style.visibility</p:attrName>
                                        </p:attrNameLst>
                                      </p:cBhvr>
                                      <p:to>
                                        <p:strVal val="visible"/>
                                      </p:to>
                                    </p:set>
                                  </p:childTnLst>
                                </p:cTn>
                              </p:par>
                              <p:par>
                                <p:cTn id="940" presetID="0" presetClass="path" presetSubtype="0" decel="100000" fill="hold" grpId="1" nodeType="withEffect">
                                  <p:stCondLst>
                                    <p:cond delay="6500"/>
                                  </p:stCondLst>
                                  <p:childTnLst>
                                    <p:animMotion origin="layout" path="M 5E-6 -1.85185E-6 C -0.02943 0.03959 -0.04805 0.09398 -0.04921 0.1463 C -0.0504 0.19931 -0.03985 0.24607 -0.02527 0.28519 " pathEditMode="relative" rAng="0" ptsTypes="AAA">
                                      <p:cBhvr>
                                        <p:cTn id="941" dur="4800" fill="hold"/>
                                        <p:tgtEl>
                                          <p:spTgt spid="245"/>
                                        </p:tgtEl>
                                        <p:attrNameLst>
                                          <p:attrName>ppt_x</p:attrName>
                                          <p:attrName>ppt_y</p:attrName>
                                        </p:attrNameLst>
                                      </p:cBhvr>
                                      <p:rCtr x="-2461" y="14259"/>
                                    </p:animMotion>
                                  </p:childTnLst>
                                </p:cTn>
                              </p:par>
                              <p:par>
                                <p:cTn id="942" presetID="1" presetClass="entr" presetSubtype="0" fill="hold" grpId="0" nodeType="withEffect">
                                  <p:stCondLst>
                                    <p:cond delay="6500"/>
                                  </p:stCondLst>
                                  <p:childTnLst>
                                    <p:set>
                                      <p:cBhvr>
                                        <p:cTn id="943" dur="1" fill="hold">
                                          <p:stCondLst>
                                            <p:cond delay="0"/>
                                          </p:stCondLst>
                                        </p:cTn>
                                        <p:tgtEl>
                                          <p:spTgt spid="250"/>
                                        </p:tgtEl>
                                        <p:attrNameLst>
                                          <p:attrName>style.visibility</p:attrName>
                                        </p:attrNameLst>
                                      </p:cBhvr>
                                      <p:to>
                                        <p:strVal val="visible"/>
                                      </p:to>
                                    </p:set>
                                  </p:childTnLst>
                                </p:cTn>
                              </p:par>
                              <p:par>
                                <p:cTn id="944" presetID="0" presetClass="path" presetSubtype="0" decel="100000" fill="hold" grpId="1" nodeType="withEffect">
                                  <p:stCondLst>
                                    <p:cond delay="6500"/>
                                  </p:stCondLst>
                                  <p:childTnLst>
                                    <p:animMotion origin="layout" path="M 5.18249E-17 -3.33333E-6 C -0.04023 0.04885 -0.06576 0.11598 -0.06732 0.18056 C -0.06888 0.24584 -0.05456 0.30371 -0.03464 0.35209 " pathEditMode="relative" rAng="0" ptsTypes="AAA">
                                      <p:cBhvr>
                                        <p:cTn id="945" dur="4700" fill="hold"/>
                                        <p:tgtEl>
                                          <p:spTgt spid="250"/>
                                        </p:tgtEl>
                                        <p:attrNameLst>
                                          <p:attrName>ppt_x</p:attrName>
                                          <p:attrName>ppt_y</p:attrName>
                                        </p:attrNameLst>
                                      </p:cBhvr>
                                      <p:rCtr x="-3372" y="17593"/>
                                    </p:animMotion>
                                  </p:childTnLst>
                                </p:cTn>
                              </p:par>
                              <p:par>
                                <p:cTn id="946" presetID="1" presetClass="entr" presetSubtype="0" fill="hold" grpId="0" nodeType="withEffect">
                                  <p:stCondLst>
                                    <p:cond delay="6500"/>
                                  </p:stCondLst>
                                  <p:childTnLst>
                                    <p:set>
                                      <p:cBhvr>
                                        <p:cTn id="947" dur="1" fill="hold">
                                          <p:stCondLst>
                                            <p:cond delay="0"/>
                                          </p:stCondLst>
                                        </p:cTn>
                                        <p:tgtEl>
                                          <p:spTgt spid="272"/>
                                        </p:tgtEl>
                                        <p:attrNameLst>
                                          <p:attrName>style.visibility</p:attrName>
                                        </p:attrNameLst>
                                      </p:cBhvr>
                                      <p:to>
                                        <p:strVal val="visible"/>
                                      </p:to>
                                    </p:set>
                                  </p:childTnLst>
                                </p:cTn>
                              </p:par>
                              <p:par>
                                <p:cTn id="948" presetID="0" presetClass="path" presetSubtype="0" decel="100000" fill="hold" grpId="1" nodeType="withEffect">
                                  <p:stCondLst>
                                    <p:cond delay="6500"/>
                                  </p:stCondLst>
                                  <p:childTnLst>
                                    <p:animMotion origin="layout" path="M -1.04167E-6 3.7037E-6 C -0.00377 -0.00949 -0.00911 -0.02454 -0.0112 -0.0375 C -0.01341 -0.0507 -0.01536 -0.08172 -0.01536 -0.10301 " pathEditMode="relative" rAng="0" ptsTypes="AAA">
                                      <p:cBhvr>
                                        <p:cTn id="949" dur="4375" fill="hold"/>
                                        <p:tgtEl>
                                          <p:spTgt spid="272"/>
                                        </p:tgtEl>
                                        <p:attrNameLst>
                                          <p:attrName>ppt_x</p:attrName>
                                          <p:attrName>ppt_y</p:attrName>
                                        </p:attrNameLst>
                                      </p:cBhvr>
                                      <p:rCtr x="-768" y="-5162"/>
                                    </p:animMotion>
                                  </p:childTnLst>
                                </p:cTn>
                              </p:par>
                              <p:par>
                                <p:cTn id="950" presetID="1" presetClass="entr" presetSubtype="0" fill="hold" grpId="0" nodeType="withEffect">
                                  <p:stCondLst>
                                    <p:cond delay="6500"/>
                                  </p:stCondLst>
                                  <p:childTnLst>
                                    <p:set>
                                      <p:cBhvr>
                                        <p:cTn id="951" dur="1" fill="hold">
                                          <p:stCondLst>
                                            <p:cond delay="0"/>
                                          </p:stCondLst>
                                        </p:cTn>
                                        <p:tgtEl>
                                          <p:spTgt spid="269"/>
                                        </p:tgtEl>
                                        <p:attrNameLst>
                                          <p:attrName>style.visibility</p:attrName>
                                        </p:attrNameLst>
                                      </p:cBhvr>
                                      <p:to>
                                        <p:strVal val="visible"/>
                                      </p:to>
                                    </p:set>
                                  </p:childTnLst>
                                </p:cTn>
                              </p:par>
                              <p:par>
                                <p:cTn id="952" presetID="0" presetClass="path" presetSubtype="0" decel="100000" fill="hold" grpId="1" nodeType="withEffect">
                                  <p:stCondLst>
                                    <p:cond delay="6500"/>
                                  </p:stCondLst>
                                  <p:childTnLst>
                                    <p:animMotion origin="layout" path="M -2.29167E-6 -1.11111E-6 C -0.02942 0.01412 -0.04804 0.03357 -0.04922 0.05232 C -0.05039 0.0713 -0.03984 0.0882 -0.02526 0.10232 " pathEditMode="relative" rAng="0" ptsTypes="AAA">
                                      <p:cBhvr>
                                        <p:cTn id="953" dur="4700" fill="hold"/>
                                        <p:tgtEl>
                                          <p:spTgt spid="269"/>
                                        </p:tgtEl>
                                        <p:attrNameLst>
                                          <p:attrName>ppt_x</p:attrName>
                                          <p:attrName>ppt_y</p:attrName>
                                        </p:attrNameLst>
                                      </p:cBhvr>
                                      <p:rCtr x="-2474" y="5116"/>
                                    </p:animMotion>
                                  </p:childTnLst>
                                </p:cTn>
                              </p:par>
                              <p:par>
                                <p:cTn id="954" presetID="1" presetClass="entr" presetSubtype="0" fill="hold" grpId="0" nodeType="withEffect">
                                  <p:stCondLst>
                                    <p:cond delay="6500"/>
                                  </p:stCondLst>
                                  <p:childTnLst>
                                    <p:set>
                                      <p:cBhvr>
                                        <p:cTn id="955" dur="1" fill="hold">
                                          <p:stCondLst>
                                            <p:cond delay="0"/>
                                          </p:stCondLst>
                                        </p:cTn>
                                        <p:tgtEl>
                                          <p:spTgt spid="271"/>
                                        </p:tgtEl>
                                        <p:attrNameLst>
                                          <p:attrName>style.visibility</p:attrName>
                                        </p:attrNameLst>
                                      </p:cBhvr>
                                      <p:to>
                                        <p:strVal val="visible"/>
                                      </p:to>
                                    </p:set>
                                  </p:childTnLst>
                                </p:cTn>
                              </p:par>
                              <p:par>
                                <p:cTn id="956" presetID="0" presetClass="path" presetSubtype="0" decel="100000" fill="hold" grpId="1" nodeType="withEffect">
                                  <p:stCondLst>
                                    <p:cond delay="6500"/>
                                  </p:stCondLst>
                                  <p:childTnLst>
                                    <p:animMotion origin="layout" path="M 2.08333E-6 -1.11111E-6 C -0.02943 0.01389 -0.0513 0.08333 -0.05026 0.13565 " pathEditMode="relative" rAng="0" ptsTypes="AA">
                                      <p:cBhvr>
                                        <p:cTn id="957" dur="4600" fill="hold"/>
                                        <p:tgtEl>
                                          <p:spTgt spid="271"/>
                                        </p:tgtEl>
                                        <p:attrNameLst>
                                          <p:attrName>ppt_x</p:attrName>
                                          <p:attrName>ppt_y</p:attrName>
                                        </p:attrNameLst>
                                      </p:cBhvr>
                                      <p:rCtr x="-2513" y="6782"/>
                                    </p:animMotion>
                                  </p:childTnLst>
                                </p:cTn>
                              </p:par>
                              <p:par>
                                <p:cTn id="958" presetID="1" presetClass="entr" presetSubtype="0" fill="hold" grpId="0" nodeType="withEffect">
                                  <p:stCondLst>
                                    <p:cond delay="6500"/>
                                  </p:stCondLst>
                                  <p:childTnLst>
                                    <p:set>
                                      <p:cBhvr>
                                        <p:cTn id="959" dur="1" fill="hold">
                                          <p:stCondLst>
                                            <p:cond delay="0"/>
                                          </p:stCondLst>
                                        </p:cTn>
                                        <p:tgtEl>
                                          <p:spTgt spid="270"/>
                                        </p:tgtEl>
                                        <p:attrNameLst>
                                          <p:attrName>style.visibility</p:attrName>
                                        </p:attrNameLst>
                                      </p:cBhvr>
                                      <p:to>
                                        <p:strVal val="visible"/>
                                      </p:to>
                                    </p:set>
                                  </p:childTnLst>
                                </p:cTn>
                              </p:par>
                              <p:par>
                                <p:cTn id="960" presetID="0" presetClass="path" presetSubtype="0" decel="100000" fill="hold" grpId="1" nodeType="withEffect">
                                  <p:stCondLst>
                                    <p:cond delay="6500"/>
                                  </p:stCondLst>
                                  <p:childTnLst>
                                    <p:animMotion origin="layout" path="M 5.18249E-17 -3.33333E-6 C -0.04023 0.04885 -0.06576 0.11598 -0.06732 0.18056 C -0.06888 0.24584 -0.05456 0.30371 -0.03464 0.35209 " pathEditMode="relative" rAng="0" ptsTypes="AAA">
                                      <p:cBhvr>
                                        <p:cTn id="961" dur="4800" fill="hold"/>
                                        <p:tgtEl>
                                          <p:spTgt spid="270"/>
                                        </p:tgtEl>
                                        <p:attrNameLst>
                                          <p:attrName>ppt_x</p:attrName>
                                          <p:attrName>ppt_y</p:attrName>
                                        </p:attrNameLst>
                                      </p:cBhvr>
                                      <p:rCtr x="-3372" y="17593"/>
                                    </p:animMotion>
                                  </p:childTnLst>
                                </p:cTn>
                              </p:par>
                              <p:par>
                                <p:cTn id="962" presetID="1" presetClass="entr" presetSubtype="0" fill="hold" grpId="0" nodeType="withEffect">
                                  <p:stCondLst>
                                    <p:cond delay="6500"/>
                                  </p:stCondLst>
                                  <p:childTnLst>
                                    <p:set>
                                      <p:cBhvr>
                                        <p:cTn id="963" dur="1" fill="hold">
                                          <p:stCondLst>
                                            <p:cond delay="0"/>
                                          </p:stCondLst>
                                        </p:cTn>
                                        <p:tgtEl>
                                          <p:spTgt spid="232"/>
                                        </p:tgtEl>
                                        <p:attrNameLst>
                                          <p:attrName>style.visibility</p:attrName>
                                        </p:attrNameLst>
                                      </p:cBhvr>
                                      <p:to>
                                        <p:strVal val="visible"/>
                                      </p:to>
                                    </p:set>
                                  </p:childTnLst>
                                </p:cTn>
                              </p:par>
                              <p:par>
                                <p:cTn id="964" presetID="42" presetClass="path" presetSubtype="0" decel="100000" fill="hold" grpId="1" nodeType="withEffect">
                                  <p:stCondLst>
                                    <p:cond delay="6500"/>
                                  </p:stCondLst>
                                  <p:childTnLst>
                                    <p:animMotion origin="layout" path="M -3.54167E-6 4.81481E-6 L 0.00013 0.51203 " pathEditMode="relative" rAng="0" ptsTypes="AA">
                                      <p:cBhvr>
                                        <p:cTn id="965" dur="625" fill="hold"/>
                                        <p:tgtEl>
                                          <p:spTgt spid="232"/>
                                        </p:tgtEl>
                                        <p:attrNameLst>
                                          <p:attrName>ppt_x</p:attrName>
                                          <p:attrName>ppt_y</p:attrName>
                                        </p:attrNameLst>
                                      </p:cBhvr>
                                      <p:rCtr x="0" y="25602"/>
                                    </p:animMotion>
                                  </p:childTnLst>
                                </p:cTn>
                              </p:par>
                              <p:par>
                                <p:cTn id="966" presetID="42" presetClass="path" presetSubtype="0" decel="100000" fill="hold" grpId="2" nodeType="withEffect">
                                  <p:stCondLst>
                                    <p:cond delay="7125"/>
                                  </p:stCondLst>
                                  <p:childTnLst>
                                    <p:animMotion origin="layout" path="M 0.00013 0.51203 L 0.00026 0.47407 " pathEditMode="relative" rAng="0" ptsTypes="AA">
                                      <p:cBhvr>
                                        <p:cTn id="967" dur="1563" fill="hold"/>
                                        <p:tgtEl>
                                          <p:spTgt spid="232"/>
                                        </p:tgtEl>
                                        <p:attrNameLst>
                                          <p:attrName>ppt_x</p:attrName>
                                          <p:attrName>ppt_y</p:attrName>
                                        </p:attrNameLst>
                                      </p:cBhvr>
                                      <p:rCtr x="0" y="-1898"/>
                                    </p:animMotion>
                                  </p:childTnLst>
                                </p:cTn>
                              </p:par>
                              <p:par>
                                <p:cTn id="968" presetID="1" presetClass="entr" presetSubtype="0" fill="hold" grpId="0" nodeType="withEffect">
                                  <p:stCondLst>
                                    <p:cond delay="6500"/>
                                  </p:stCondLst>
                                  <p:childTnLst>
                                    <p:set>
                                      <p:cBhvr>
                                        <p:cTn id="969" dur="1" fill="hold">
                                          <p:stCondLst>
                                            <p:cond delay="0"/>
                                          </p:stCondLst>
                                        </p:cTn>
                                        <p:tgtEl>
                                          <p:spTgt spid="293"/>
                                        </p:tgtEl>
                                        <p:attrNameLst>
                                          <p:attrName>style.visibility</p:attrName>
                                        </p:attrNameLst>
                                      </p:cBhvr>
                                      <p:to>
                                        <p:strVal val="visible"/>
                                      </p:to>
                                    </p:set>
                                  </p:childTnLst>
                                </p:cTn>
                              </p:par>
                              <p:par>
                                <p:cTn id="970" presetID="0" presetClass="path" presetSubtype="0" decel="100000" fill="hold" grpId="1" nodeType="withEffect">
                                  <p:stCondLst>
                                    <p:cond delay="6500"/>
                                  </p:stCondLst>
                                  <p:childTnLst>
                                    <p:animMotion origin="layout" path="M 2.29167E-6 -4.07407E-6 C -0.01276 -0.02083 -0.03125 -0.05463 -0.03828 -0.08426 C -0.04558 -0.11365 -0.01719 -0.17801 0.04023 -0.18935 " pathEditMode="relative" rAng="0" ptsTypes="AAA">
                                      <p:cBhvr>
                                        <p:cTn id="971" dur="3438" fill="hold"/>
                                        <p:tgtEl>
                                          <p:spTgt spid="293"/>
                                        </p:tgtEl>
                                        <p:attrNameLst>
                                          <p:attrName>ppt_x</p:attrName>
                                          <p:attrName>ppt_y</p:attrName>
                                        </p:attrNameLst>
                                      </p:cBhvr>
                                      <p:rCtr x="39" y="-9468"/>
                                    </p:animMotion>
                                  </p:childTnLst>
                                </p:cTn>
                              </p:par>
                              <p:par>
                                <p:cTn id="972" presetID="1" presetClass="entr" presetSubtype="0" fill="hold" grpId="0" nodeType="withEffect">
                                  <p:stCondLst>
                                    <p:cond delay="6500"/>
                                  </p:stCondLst>
                                  <p:childTnLst>
                                    <p:set>
                                      <p:cBhvr>
                                        <p:cTn id="973" dur="1" fill="hold">
                                          <p:stCondLst>
                                            <p:cond delay="0"/>
                                          </p:stCondLst>
                                        </p:cTn>
                                        <p:tgtEl>
                                          <p:spTgt spid="231"/>
                                        </p:tgtEl>
                                        <p:attrNameLst>
                                          <p:attrName>style.visibility</p:attrName>
                                        </p:attrNameLst>
                                      </p:cBhvr>
                                      <p:to>
                                        <p:strVal val="visible"/>
                                      </p:to>
                                    </p:set>
                                  </p:childTnLst>
                                </p:cTn>
                              </p:par>
                              <p:par>
                                <p:cTn id="974" presetID="0" presetClass="path" presetSubtype="0" decel="100000" fill="hold" grpId="1" nodeType="withEffect">
                                  <p:stCondLst>
                                    <p:cond delay="6500"/>
                                  </p:stCondLst>
                                  <p:childTnLst>
                                    <p:animMotion origin="layout" path="M 4.58333E-6 -3.7037E-7 C 0.0095 0.01898 0.01549 0.04514 0.01588 0.07037 C 0.01627 0.09583 0.01289 0.11852 0.00807 0.13773 " pathEditMode="relative" rAng="0" ptsTypes="AAA">
                                      <p:cBhvr>
                                        <p:cTn id="975" dur="3900" fill="hold"/>
                                        <p:tgtEl>
                                          <p:spTgt spid="231"/>
                                        </p:tgtEl>
                                        <p:attrNameLst>
                                          <p:attrName>ppt_x</p:attrName>
                                          <p:attrName>ppt_y</p:attrName>
                                        </p:attrNameLst>
                                      </p:cBhvr>
                                      <p:rCtr x="794" y="6875"/>
                                    </p:animMotion>
                                  </p:childTnLst>
                                </p:cTn>
                              </p:par>
                              <p:par>
                                <p:cTn id="976" presetID="1" presetClass="entr" presetSubtype="0" fill="hold" grpId="0" nodeType="withEffect">
                                  <p:stCondLst>
                                    <p:cond delay="6500"/>
                                  </p:stCondLst>
                                  <p:childTnLst>
                                    <p:set>
                                      <p:cBhvr>
                                        <p:cTn id="977" dur="1" fill="hold">
                                          <p:stCondLst>
                                            <p:cond delay="0"/>
                                          </p:stCondLst>
                                        </p:cTn>
                                        <p:tgtEl>
                                          <p:spTgt spid="295"/>
                                        </p:tgtEl>
                                        <p:attrNameLst>
                                          <p:attrName>style.visibility</p:attrName>
                                        </p:attrNameLst>
                                      </p:cBhvr>
                                      <p:to>
                                        <p:strVal val="visible"/>
                                      </p:to>
                                    </p:set>
                                  </p:childTnLst>
                                </p:cTn>
                              </p:par>
                              <p:par>
                                <p:cTn id="978" presetID="0" presetClass="path" presetSubtype="0" decel="100000" fill="hold" grpId="1" nodeType="withEffect">
                                  <p:stCondLst>
                                    <p:cond delay="6500"/>
                                  </p:stCondLst>
                                  <p:childTnLst>
                                    <p:animMotion origin="layout" path="M 4.58333E-6 -3.7037E-7 C 0.0095 0.01898 0.01549 0.04514 0.01588 0.07037 C 0.01627 0.09583 0.01289 0.11852 0.00807 0.13773 " pathEditMode="relative" rAng="0" ptsTypes="AAA">
                                      <p:cBhvr>
                                        <p:cTn id="979" dur="4300" fill="hold"/>
                                        <p:tgtEl>
                                          <p:spTgt spid="295"/>
                                        </p:tgtEl>
                                        <p:attrNameLst>
                                          <p:attrName>ppt_x</p:attrName>
                                          <p:attrName>ppt_y</p:attrName>
                                        </p:attrNameLst>
                                      </p:cBhvr>
                                      <p:rCtr x="794" y="6875"/>
                                    </p:animMotion>
                                  </p:childTnLst>
                                </p:cTn>
                              </p:par>
                              <p:par>
                                <p:cTn id="980" presetID="1" presetClass="entr" presetSubtype="0" fill="hold" grpId="0" nodeType="withEffect">
                                  <p:stCondLst>
                                    <p:cond delay="6500"/>
                                  </p:stCondLst>
                                  <p:childTnLst>
                                    <p:set>
                                      <p:cBhvr>
                                        <p:cTn id="981" dur="1" fill="hold">
                                          <p:stCondLst>
                                            <p:cond delay="0"/>
                                          </p:stCondLst>
                                        </p:cTn>
                                        <p:tgtEl>
                                          <p:spTgt spid="255"/>
                                        </p:tgtEl>
                                        <p:attrNameLst>
                                          <p:attrName>style.visibility</p:attrName>
                                        </p:attrNameLst>
                                      </p:cBhvr>
                                      <p:to>
                                        <p:strVal val="visible"/>
                                      </p:to>
                                    </p:set>
                                  </p:childTnLst>
                                </p:cTn>
                              </p:par>
                              <p:par>
                                <p:cTn id="982" presetID="42" presetClass="path" presetSubtype="0" decel="100000" fill="hold" grpId="1" nodeType="withEffect">
                                  <p:stCondLst>
                                    <p:cond delay="6500"/>
                                  </p:stCondLst>
                                  <p:childTnLst>
                                    <p:animMotion origin="layout" path="M 3.54167E-6 7.40741E-7 L 0.0026 0.60995 " pathEditMode="relative" rAng="0" ptsTypes="AA">
                                      <p:cBhvr>
                                        <p:cTn id="983" dur="313" fill="hold"/>
                                        <p:tgtEl>
                                          <p:spTgt spid="255"/>
                                        </p:tgtEl>
                                        <p:attrNameLst>
                                          <p:attrName>ppt_x</p:attrName>
                                          <p:attrName>ppt_y</p:attrName>
                                        </p:attrNameLst>
                                      </p:cBhvr>
                                      <p:rCtr x="130" y="30486"/>
                                    </p:animMotion>
                                  </p:childTnLst>
                                </p:cTn>
                              </p:par>
                              <p:par>
                                <p:cTn id="984" presetID="0" presetClass="path" presetSubtype="0" decel="100000" fill="hold" grpId="2" nodeType="withEffect">
                                  <p:stCondLst>
                                    <p:cond delay="6813"/>
                                  </p:stCondLst>
                                  <p:childTnLst>
                                    <p:animMotion origin="layout" path="M 0.0026 0.60995 C 0.00208 0.50278 0.00195 0.5169 -0.00287 0.46227 C -0.00743 0.41018 -0.01693 0.39259 -0.02149 0.35255 C -0.02591 0.31157 -0.02409 0.27222 -0.01615 0.2162 " pathEditMode="relative" rAng="0" ptsTypes="AAAA">
                                      <p:cBhvr>
                                        <p:cTn id="985" dur="3125" fill="hold"/>
                                        <p:tgtEl>
                                          <p:spTgt spid="255"/>
                                        </p:tgtEl>
                                        <p:attrNameLst>
                                          <p:attrName>ppt_x</p:attrName>
                                          <p:attrName>ppt_y</p:attrName>
                                        </p:attrNameLst>
                                      </p:cBhvr>
                                      <p:rCtr x="-1328" y="-19699"/>
                                    </p:animMotion>
                                  </p:childTnLst>
                                </p:cTn>
                              </p:par>
                              <p:par>
                                <p:cTn id="986" presetID="10" presetClass="exit" presetSubtype="0" fill="hold" grpId="3" nodeType="withEffect">
                                  <p:stCondLst>
                                    <p:cond delay="8375"/>
                                  </p:stCondLst>
                                  <p:childTnLst>
                                    <p:animEffect transition="out" filter="fade">
                                      <p:cBhvr>
                                        <p:cTn id="987" dur="1250"/>
                                        <p:tgtEl>
                                          <p:spTgt spid="255"/>
                                        </p:tgtEl>
                                      </p:cBhvr>
                                    </p:animEffect>
                                    <p:set>
                                      <p:cBhvr>
                                        <p:cTn id="988" dur="1" fill="hold">
                                          <p:stCondLst>
                                            <p:cond delay="1249"/>
                                          </p:stCondLst>
                                        </p:cTn>
                                        <p:tgtEl>
                                          <p:spTgt spid="255"/>
                                        </p:tgtEl>
                                        <p:attrNameLst>
                                          <p:attrName>style.visibility</p:attrName>
                                        </p:attrNameLst>
                                      </p:cBhvr>
                                      <p:to>
                                        <p:strVal val="hidden"/>
                                      </p:to>
                                    </p:set>
                                  </p:childTnLst>
                                </p:cTn>
                              </p:par>
                              <p:par>
                                <p:cTn id="989" presetID="1" presetClass="entr" presetSubtype="0" fill="hold" grpId="0" nodeType="withEffect">
                                  <p:stCondLst>
                                    <p:cond delay="6500"/>
                                  </p:stCondLst>
                                  <p:childTnLst>
                                    <p:set>
                                      <p:cBhvr>
                                        <p:cTn id="990" dur="1" fill="hold">
                                          <p:stCondLst>
                                            <p:cond delay="0"/>
                                          </p:stCondLst>
                                        </p:cTn>
                                        <p:tgtEl>
                                          <p:spTgt spid="243"/>
                                        </p:tgtEl>
                                        <p:attrNameLst>
                                          <p:attrName>style.visibility</p:attrName>
                                        </p:attrNameLst>
                                      </p:cBhvr>
                                      <p:to>
                                        <p:strVal val="visible"/>
                                      </p:to>
                                    </p:set>
                                  </p:childTnLst>
                                </p:cTn>
                              </p:par>
                              <p:par>
                                <p:cTn id="991" presetID="42" presetClass="path" presetSubtype="0" decel="100000" fill="hold" grpId="1" nodeType="withEffect">
                                  <p:stCondLst>
                                    <p:cond delay="6500"/>
                                  </p:stCondLst>
                                  <p:childTnLst>
                                    <p:animMotion origin="layout" path="M -6.25E-7 -3.7037E-7 L 0.00013 0.51204 " pathEditMode="relative" rAng="0" ptsTypes="AA">
                                      <p:cBhvr>
                                        <p:cTn id="992" dur="313" fill="hold"/>
                                        <p:tgtEl>
                                          <p:spTgt spid="243"/>
                                        </p:tgtEl>
                                        <p:attrNameLst>
                                          <p:attrName>ppt_x</p:attrName>
                                          <p:attrName>ppt_y</p:attrName>
                                        </p:attrNameLst>
                                      </p:cBhvr>
                                      <p:rCtr x="0" y="25602"/>
                                    </p:animMotion>
                                  </p:childTnLst>
                                </p:cTn>
                              </p:par>
                              <p:par>
                                <p:cTn id="993" presetID="0" presetClass="path" presetSubtype="0" decel="100000" fill="hold" grpId="2" nodeType="withEffect">
                                  <p:stCondLst>
                                    <p:cond delay="6813"/>
                                  </p:stCondLst>
                                  <p:childTnLst>
                                    <p:animMotion origin="layout" path="M 0.00013 0.51204 C 0.00091 0.42593 0.00104 0.43727 0.0082 0.39329 C 0.01497 0.35139 0.02943 0.33727 0.0362 0.30509 C 0.0431 0.27222 0.04037 0.24051 0.02826 0.19537 " pathEditMode="relative" rAng="0" ptsTypes="AAAA">
                                      <p:cBhvr>
                                        <p:cTn id="994" dur="3125" fill="hold"/>
                                        <p:tgtEl>
                                          <p:spTgt spid="243"/>
                                        </p:tgtEl>
                                        <p:attrNameLst>
                                          <p:attrName>ppt_x</p:attrName>
                                          <p:attrName>ppt_y</p:attrName>
                                        </p:attrNameLst>
                                      </p:cBhvr>
                                      <p:rCtr x="1992" y="-15833"/>
                                    </p:animMotion>
                                  </p:childTnLst>
                                </p:cTn>
                              </p:par>
                              <p:par>
                                <p:cTn id="995" presetID="10" presetClass="exit" presetSubtype="0" fill="hold" grpId="3" nodeType="withEffect">
                                  <p:stCondLst>
                                    <p:cond delay="8375"/>
                                  </p:stCondLst>
                                  <p:childTnLst>
                                    <p:animEffect transition="out" filter="fade">
                                      <p:cBhvr>
                                        <p:cTn id="996" dur="1250"/>
                                        <p:tgtEl>
                                          <p:spTgt spid="243"/>
                                        </p:tgtEl>
                                      </p:cBhvr>
                                    </p:animEffect>
                                    <p:set>
                                      <p:cBhvr>
                                        <p:cTn id="997" dur="1" fill="hold">
                                          <p:stCondLst>
                                            <p:cond delay="1249"/>
                                          </p:stCondLst>
                                        </p:cTn>
                                        <p:tgtEl>
                                          <p:spTgt spid="243"/>
                                        </p:tgtEl>
                                        <p:attrNameLst>
                                          <p:attrName>style.visibility</p:attrName>
                                        </p:attrNameLst>
                                      </p:cBhvr>
                                      <p:to>
                                        <p:strVal val="hidden"/>
                                      </p:to>
                                    </p:set>
                                  </p:childTnLst>
                                </p:cTn>
                              </p:par>
                              <p:par>
                                <p:cTn id="998" presetID="1" presetClass="entr" presetSubtype="0" fill="hold" grpId="0" nodeType="withEffect">
                                  <p:stCondLst>
                                    <p:cond delay="6500"/>
                                  </p:stCondLst>
                                  <p:childTnLst>
                                    <p:set>
                                      <p:cBhvr>
                                        <p:cTn id="999" dur="1" fill="hold">
                                          <p:stCondLst>
                                            <p:cond delay="0"/>
                                          </p:stCondLst>
                                        </p:cTn>
                                        <p:tgtEl>
                                          <p:spTgt spid="261"/>
                                        </p:tgtEl>
                                        <p:attrNameLst>
                                          <p:attrName>style.visibility</p:attrName>
                                        </p:attrNameLst>
                                      </p:cBhvr>
                                      <p:to>
                                        <p:strVal val="visible"/>
                                      </p:to>
                                    </p:set>
                                  </p:childTnLst>
                                </p:cTn>
                              </p:par>
                              <p:par>
                                <p:cTn id="1000" presetID="0" presetClass="path" presetSubtype="0" decel="100000" fill="hold" grpId="1" nodeType="withEffect">
                                  <p:stCondLst>
                                    <p:cond delay="6500"/>
                                  </p:stCondLst>
                                  <p:childTnLst>
                                    <p:animMotion origin="layout" path="M 2.08333E-6 -1.11111E-6 C -0.02943 0.01389 -0.0513 0.08333 -0.05026 0.13565 " pathEditMode="relative" rAng="0" ptsTypes="AA">
                                      <p:cBhvr>
                                        <p:cTn id="1001" dur="4700" fill="hold"/>
                                        <p:tgtEl>
                                          <p:spTgt spid="261"/>
                                        </p:tgtEl>
                                        <p:attrNameLst>
                                          <p:attrName>ppt_x</p:attrName>
                                          <p:attrName>ppt_y</p:attrName>
                                        </p:attrNameLst>
                                      </p:cBhvr>
                                      <p:rCtr x="-2513" y="6782"/>
                                    </p:animMotion>
                                  </p:childTnLst>
                                </p:cTn>
                              </p:par>
                              <p:par>
                                <p:cTn id="1002" presetID="1" presetClass="entr" presetSubtype="0" fill="hold" grpId="0" nodeType="withEffect">
                                  <p:stCondLst>
                                    <p:cond delay="6500"/>
                                  </p:stCondLst>
                                  <p:childTnLst>
                                    <p:set>
                                      <p:cBhvr>
                                        <p:cTn id="1003" dur="1" fill="hold">
                                          <p:stCondLst>
                                            <p:cond delay="0"/>
                                          </p:stCondLst>
                                        </p:cTn>
                                        <p:tgtEl>
                                          <p:spTgt spid="260"/>
                                        </p:tgtEl>
                                        <p:attrNameLst>
                                          <p:attrName>style.visibility</p:attrName>
                                        </p:attrNameLst>
                                      </p:cBhvr>
                                      <p:to>
                                        <p:strVal val="visible"/>
                                      </p:to>
                                    </p:set>
                                  </p:childTnLst>
                                </p:cTn>
                              </p:par>
                              <p:par>
                                <p:cTn id="1004" presetID="0" presetClass="path" presetSubtype="0" decel="100000" fill="hold" grpId="1" nodeType="withEffect">
                                  <p:stCondLst>
                                    <p:cond delay="6500"/>
                                  </p:stCondLst>
                                  <p:childTnLst>
                                    <p:animMotion origin="layout" path="M 5.18249E-17 -3.33333E-6 C -0.04023 0.04885 -0.06576 0.11598 -0.06732 0.18056 C -0.06888 0.24584 -0.05456 0.30371 -0.03464 0.35209 " pathEditMode="relative" rAng="0" ptsTypes="AAA">
                                      <p:cBhvr>
                                        <p:cTn id="1005" dur="4200" fill="hold"/>
                                        <p:tgtEl>
                                          <p:spTgt spid="260"/>
                                        </p:tgtEl>
                                        <p:attrNameLst>
                                          <p:attrName>ppt_x</p:attrName>
                                          <p:attrName>ppt_y</p:attrName>
                                        </p:attrNameLst>
                                      </p:cBhvr>
                                      <p:rCtr x="-3372" y="17593"/>
                                    </p:animMotion>
                                  </p:childTnLst>
                                </p:cTn>
                              </p:par>
                              <p:par>
                                <p:cTn id="1006" presetID="1" presetClass="entr" presetSubtype="0" fill="hold" grpId="0" nodeType="withEffect">
                                  <p:stCondLst>
                                    <p:cond delay="6500"/>
                                  </p:stCondLst>
                                  <p:childTnLst>
                                    <p:set>
                                      <p:cBhvr>
                                        <p:cTn id="1007" dur="1" fill="hold">
                                          <p:stCondLst>
                                            <p:cond delay="0"/>
                                          </p:stCondLst>
                                        </p:cTn>
                                        <p:tgtEl>
                                          <p:spTgt spid="258"/>
                                        </p:tgtEl>
                                        <p:attrNameLst>
                                          <p:attrName>style.visibility</p:attrName>
                                        </p:attrNameLst>
                                      </p:cBhvr>
                                      <p:to>
                                        <p:strVal val="visible"/>
                                      </p:to>
                                    </p:set>
                                  </p:childTnLst>
                                </p:cTn>
                              </p:par>
                              <p:par>
                                <p:cTn id="1008" presetID="0" presetClass="path" presetSubtype="0" decel="100000" fill="hold" grpId="1" nodeType="withEffect">
                                  <p:stCondLst>
                                    <p:cond delay="6500"/>
                                  </p:stCondLst>
                                  <p:childTnLst>
                                    <p:animMotion origin="layout" path="M 4.58333E-6 -3.7037E-7 C 0.0095 0.01898 0.01549 0.04514 0.01588 0.07037 C 0.01627 0.09583 0.01289 0.11852 0.00807 0.13773 " pathEditMode="relative" rAng="0" ptsTypes="AAA">
                                      <p:cBhvr>
                                        <p:cTn id="1009" dur="4500" fill="hold"/>
                                        <p:tgtEl>
                                          <p:spTgt spid="258"/>
                                        </p:tgtEl>
                                        <p:attrNameLst>
                                          <p:attrName>ppt_x</p:attrName>
                                          <p:attrName>ppt_y</p:attrName>
                                        </p:attrNameLst>
                                      </p:cBhvr>
                                      <p:rCtr x="794" y="6875"/>
                                    </p:animMotion>
                                  </p:childTnLst>
                                </p:cTn>
                              </p:par>
                              <p:par>
                                <p:cTn id="1010" presetID="1" presetClass="entr" presetSubtype="0" fill="hold" grpId="0" nodeType="withEffect">
                                  <p:stCondLst>
                                    <p:cond delay="6500"/>
                                  </p:stCondLst>
                                  <p:childTnLst>
                                    <p:set>
                                      <p:cBhvr>
                                        <p:cTn id="1011" dur="1" fill="hold">
                                          <p:stCondLst>
                                            <p:cond delay="0"/>
                                          </p:stCondLst>
                                        </p:cTn>
                                        <p:tgtEl>
                                          <p:spTgt spid="241"/>
                                        </p:tgtEl>
                                        <p:attrNameLst>
                                          <p:attrName>style.visibility</p:attrName>
                                        </p:attrNameLst>
                                      </p:cBhvr>
                                      <p:to>
                                        <p:strVal val="visible"/>
                                      </p:to>
                                    </p:set>
                                  </p:childTnLst>
                                </p:cTn>
                              </p:par>
                              <p:par>
                                <p:cTn id="1012" presetID="0" presetClass="path" presetSubtype="0" decel="100000" fill="hold" grpId="1" nodeType="withEffect">
                                  <p:stCondLst>
                                    <p:cond delay="6500"/>
                                  </p:stCondLst>
                                  <p:childTnLst>
                                    <p:animMotion origin="layout" path="M -0.00432375 0.0012937 C 0.0279671 0.0198163 0.0520571 0.112646 0.0508871 0.182776 " pathEditMode="relative" rAng="0" ptsTypes="AA">
                                      <p:cBhvr>
                                        <p:cTn id="1013" dur="4300" fill="hold"/>
                                        <p:tgtEl>
                                          <p:spTgt spid="241"/>
                                        </p:tgtEl>
                                        <p:attrNameLst>
                                          <p:attrName>ppt_x</p:attrName>
                                          <p:attrName>ppt_y</p:attrName>
                                        </p:attrNameLst>
                                      </p:cBhvr>
                                      <p:rCtr x="28" y="91"/>
                                    </p:animMotion>
                                  </p:childTnLst>
                                </p:cTn>
                              </p:par>
                              <p:par>
                                <p:cTn id="1014" presetID="1" presetClass="entr" presetSubtype="0" fill="hold" grpId="0" nodeType="withEffect">
                                  <p:stCondLst>
                                    <p:cond delay="6500"/>
                                  </p:stCondLst>
                                  <p:childTnLst>
                                    <p:set>
                                      <p:cBhvr>
                                        <p:cTn id="1015" dur="1" fill="hold">
                                          <p:stCondLst>
                                            <p:cond delay="0"/>
                                          </p:stCondLst>
                                        </p:cTn>
                                        <p:tgtEl>
                                          <p:spTgt spid="249"/>
                                        </p:tgtEl>
                                        <p:attrNameLst>
                                          <p:attrName>style.visibility</p:attrName>
                                        </p:attrNameLst>
                                      </p:cBhvr>
                                      <p:to>
                                        <p:strVal val="visible"/>
                                      </p:to>
                                    </p:set>
                                  </p:childTnLst>
                                </p:cTn>
                              </p:par>
                              <p:par>
                                <p:cTn id="1016" presetID="0" presetClass="path" presetSubtype="0" decel="100000" fill="hold" grpId="1" nodeType="withEffect">
                                  <p:stCondLst>
                                    <p:cond delay="6500"/>
                                  </p:stCondLst>
                                  <p:childTnLst>
                                    <p:animMotion origin="layout" path="M 4.375E-6 -3.33333E-6 C -0.00222 -0.04051 -0.01745 -0.07477 -0.02982 -0.08819 C -0.12813 -0.13449 -0.12435 -0.06481 -0.11211 0.0007 " pathEditMode="relative" rAng="7680000" ptsTypes="AAA">
                                      <p:cBhvr>
                                        <p:cTn id="1017" dur="4300" fill="hold"/>
                                        <p:tgtEl>
                                          <p:spTgt spid="249"/>
                                        </p:tgtEl>
                                        <p:attrNameLst>
                                          <p:attrName>ppt_x</p:attrName>
                                          <p:attrName>ppt_y</p:attrName>
                                        </p:attrNameLst>
                                      </p:cBhvr>
                                      <p:rCtr x="-6146" y="-3079"/>
                                    </p:animMotion>
                                  </p:childTnLst>
                                </p:cTn>
                              </p:par>
                              <p:par>
                                <p:cTn id="1018" presetID="1" presetClass="entr" presetSubtype="0" fill="hold" grpId="0" nodeType="withEffect">
                                  <p:stCondLst>
                                    <p:cond delay="6500"/>
                                  </p:stCondLst>
                                  <p:childTnLst>
                                    <p:set>
                                      <p:cBhvr>
                                        <p:cTn id="1019" dur="1" fill="hold">
                                          <p:stCondLst>
                                            <p:cond delay="0"/>
                                          </p:stCondLst>
                                        </p:cTn>
                                        <p:tgtEl>
                                          <p:spTgt spid="256"/>
                                        </p:tgtEl>
                                        <p:attrNameLst>
                                          <p:attrName>style.visibility</p:attrName>
                                        </p:attrNameLst>
                                      </p:cBhvr>
                                      <p:to>
                                        <p:strVal val="visible"/>
                                      </p:to>
                                    </p:set>
                                  </p:childTnLst>
                                </p:cTn>
                              </p:par>
                              <p:par>
                                <p:cTn id="1020" presetID="0" presetClass="path" presetSubtype="0" decel="100000" fill="hold" grpId="1" nodeType="withEffect">
                                  <p:stCondLst>
                                    <p:cond delay="6500"/>
                                  </p:stCondLst>
                                  <p:childTnLst>
                                    <p:animMotion origin="layout" path="M -1.04167E-6 3.7037E-6 C -0.00377 -0.00949 -0.00911 -0.02454 -0.0112 -0.0375 C -0.01341 -0.0507 -0.01536 -0.08172 -0.01536 -0.10301 " pathEditMode="relative" rAng="0" ptsTypes="AAA">
                                      <p:cBhvr>
                                        <p:cTn id="1021" dur="4375" fill="hold"/>
                                        <p:tgtEl>
                                          <p:spTgt spid="256"/>
                                        </p:tgtEl>
                                        <p:attrNameLst>
                                          <p:attrName>ppt_x</p:attrName>
                                          <p:attrName>ppt_y</p:attrName>
                                        </p:attrNameLst>
                                      </p:cBhvr>
                                      <p:rCtr x="-768" y="-5162"/>
                                    </p:animMotion>
                                  </p:childTnLst>
                                </p:cTn>
                              </p:par>
                              <p:par>
                                <p:cTn id="1022" presetID="1" presetClass="entr" presetSubtype="0" fill="hold" grpId="0" nodeType="withEffect">
                                  <p:stCondLst>
                                    <p:cond delay="6500"/>
                                  </p:stCondLst>
                                  <p:childTnLst>
                                    <p:set>
                                      <p:cBhvr>
                                        <p:cTn id="1023" dur="1" fill="hold">
                                          <p:stCondLst>
                                            <p:cond delay="0"/>
                                          </p:stCondLst>
                                        </p:cTn>
                                        <p:tgtEl>
                                          <p:spTgt spid="266"/>
                                        </p:tgtEl>
                                        <p:attrNameLst>
                                          <p:attrName>style.visibility</p:attrName>
                                        </p:attrNameLst>
                                      </p:cBhvr>
                                      <p:to>
                                        <p:strVal val="visible"/>
                                      </p:to>
                                    </p:set>
                                  </p:childTnLst>
                                </p:cTn>
                              </p:par>
                              <p:par>
                                <p:cTn id="1024" presetID="0" presetClass="path" presetSubtype="0" decel="100000" fill="hold" grpId="1" nodeType="withEffect">
                                  <p:stCondLst>
                                    <p:cond delay="6500"/>
                                  </p:stCondLst>
                                  <p:childTnLst>
                                    <p:animMotion origin="layout" path="M 1.25E-6 -3.33333E-6 C 0.03854 0.04051 0.06289 0.0963 0.06458 0.15023 C 0.06614 0.20486 0.05234 0.25324 0.03281 0.29445 " pathEditMode="relative" rAng="0" ptsTypes="AAA">
                                      <p:cBhvr>
                                        <p:cTn id="1025" dur="4500" fill="hold"/>
                                        <p:tgtEl>
                                          <p:spTgt spid="266"/>
                                        </p:tgtEl>
                                        <p:attrNameLst>
                                          <p:attrName>ppt_x</p:attrName>
                                          <p:attrName>ppt_y</p:attrName>
                                        </p:attrNameLst>
                                      </p:cBhvr>
                                      <p:rCtr x="3229" y="14722"/>
                                    </p:animMotion>
                                  </p:childTnLst>
                                </p:cTn>
                              </p:par>
                              <p:par>
                                <p:cTn id="1026" presetID="1" presetClass="entr" presetSubtype="0" fill="hold" grpId="0" nodeType="withEffect">
                                  <p:stCondLst>
                                    <p:cond delay="6500"/>
                                  </p:stCondLst>
                                  <p:childTnLst>
                                    <p:set>
                                      <p:cBhvr>
                                        <p:cTn id="1027" dur="1" fill="hold">
                                          <p:stCondLst>
                                            <p:cond delay="0"/>
                                          </p:stCondLst>
                                        </p:cTn>
                                        <p:tgtEl>
                                          <p:spTgt spid="246"/>
                                        </p:tgtEl>
                                        <p:attrNameLst>
                                          <p:attrName>style.visibility</p:attrName>
                                        </p:attrNameLst>
                                      </p:cBhvr>
                                      <p:to>
                                        <p:strVal val="visible"/>
                                      </p:to>
                                    </p:set>
                                  </p:childTnLst>
                                </p:cTn>
                              </p:par>
                              <p:par>
                                <p:cTn id="1028" presetID="0" presetClass="path" presetSubtype="0" decel="100000" fill="hold" grpId="1" nodeType="withEffect">
                                  <p:stCondLst>
                                    <p:cond delay="6500"/>
                                  </p:stCondLst>
                                  <p:childTnLst>
                                    <p:animMotion origin="layout" path="M 3.125E-6 1.48148E-6 C 0.06458 -0.02153 0.06041 -0.02639 0.11028 0.01852 " pathEditMode="relative" rAng="0" ptsTypes="AA">
                                      <p:cBhvr>
                                        <p:cTn id="1029" dur="4700" fill="hold"/>
                                        <p:tgtEl>
                                          <p:spTgt spid="246"/>
                                        </p:tgtEl>
                                        <p:attrNameLst>
                                          <p:attrName>ppt_x</p:attrName>
                                          <p:attrName>ppt_y</p:attrName>
                                        </p:attrNameLst>
                                      </p:cBhvr>
                                      <p:rCtr x="5508" y="116"/>
                                    </p:animMotion>
                                  </p:childTnLst>
                                </p:cTn>
                              </p:par>
                              <p:par>
                                <p:cTn id="1030" presetID="1" presetClass="entr" presetSubtype="0" fill="hold" grpId="0" nodeType="withEffect">
                                  <p:stCondLst>
                                    <p:cond delay="6500"/>
                                  </p:stCondLst>
                                  <p:childTnLst>
                                    <p:set>
                                      <p:cBhvr>
                                        <p:cTn id="1031" dur="1" fill="hold">
                                          <p:stCondLst>
                                            <p:cond delay="0"/>
                                          </p:stCondLst>
                                        </p:cTn>
                                        <p:tgtEl>
                                          <p:spTgt spid="244"/>
                                        </p:tgtEl>
                                        <p:attrNameLst>
                                          <p:attrName>style.visibility</p:attrName>
                                        </p:attrNameLst>
                                      </p:cBhvr>
                                      <p:to>
                                        <p:strVal val="visible"/>
                                      </p:to>
                                    </p:set>
                                  </p:childTnLst>
                                </p:cTn>
                              </p:par>
                              <p:par>
                                <p:cTn id="1032" presetID="0" presetClass="path" presetSubtype="0" decel="100000" fill="hold" grpId="1" nodeType="withEffect">
                                  <p:stCondLst>
                                    <p:cond delay="6500"/>
                                  </p:stCondLst>
                                  <p:childTnLst>
                                    <p:animMotion origin="layout" path="M 2.5E-6 -2.59259E-6 C 0.0125 0.0088 0.02174 0.05324 0.02135 0.08681 " pathEditMode="relative" rAng="0" ptsTypes="AA">
                                      <p:cBhvr>
                                        <p:cTn id="1033" dur="4500" fill="hold"/>
                                        <p:tgtEl>
                                          <p:spTgt spid="244"/>
                                        </p:tgtEl>
                                        <p:attrNameLst>
                                          <p:attrName>ppt_x</p:attrName>
                                          <p:attrName>ppt_y</p:attrName>
                                        </p:attrNameLst>
                                      </p:cBhvr>
                                      <p:rCtr x="1068" y="4329"/>
                                    </p:animMotion>
                                  </p:childTnLst>
                                </p:cTn>
                              </p:par>
                              <p:par>
                                <p:cTn id="1034" presetID="1" presetClass="entr" presetSubtype="0" fill="hold" grpId="0" nodeType="withEffect">
                                  <p:stCondLst>
                                    <p:cond delay="6500"/>
                                  </p:stCondLst>
                                  <p:childTnLst>
                                    <p:set>
                                      <p:cBhvr>
                                        <p:cTn id="1035" dur="1" fill="hold">
                                          <p:stCondLst>
                                            <p:cond delay="0"/>
                                          </p:stCondLst>
                                        </p:cTn>
                                        <p:tgtEl>
                                          <p:spTgt spid="290"/>
                                        </p:tgtEl>
                                        <p:attrNameLst>
                                          <p:attrName>style.visibility</p:attrName>
                                        </p:attrNameLst>
                                      </p:cBhvr>
                                      <p:to>
                                        <p:strVal val="visible"/>
                                      </p:to>
                                    </p:set>
                                  </p:childTnLst>
                                </p:cTn>
                              </p:par>
                              <p:par>
                                <p:cTn id="1036" presetID="0" presetClass="path" presetSubtype="0" decel="100000" fill="hold" grpId="1" nodeType="withEffect">
                                  <p:stCondLst>
                                    <p:cond delay="6500"/>
                                  </p:stCondLst>
                                  <p:childTnLst>
                                    <p:animMotion origin="layout" path="M 1.25E-6 3.33333E-6 C 0.03203 0.08148 0.03984 0.09953 -0.03242 -0.06598 " pathEditMode="relative" rAng="19380000" ptsTypes="AA">
                                      <p:cBhvr>
                                        <p:cTn id="1037" dur="4600" fill="hold"/>
                                        <p:tgtEl>
                                          <p:spTgt spid="290"/>
                                        </p:tgtEl>
                                        <p:attrNameLst>
                                          <p:attrName>ppt_x</p:attrName>
                                          <p:attrName>ppt_y</p:attrName>
                                        </p:attrNameLst>
                                      </p:cBhvr>
                                      <p:rCtr x="-378" y="-370"/>
                                    </p:animMotion>
                                  </p:childTnLst>
                                </p:cTn>
                              </p:par>
                              <p:par>
                                <p:cTn id="1038" presetID="1" presetClass="entr" presetSubtype="0" fill="hold" grpId="0" nodeType="withEffect">
                                  <p:stCondLst>
                                    <p:cond delay="6500"/>
                                  </p:stCondLst>
                                  <p:childTnLst>
                                    <p:set>
                                      <p:cBhvr>
                                        <p:cTn id="1039" dur="1" fill="hold">
                                          <p:stCondLst>
                                            <p:cond delay="0"/>
                                          </p:stCondLst>
                                        </p:cTn>
                                        <p:tgtEl>
                                          <p:spTgt spid="291"/>
                                        </p:tgtEl>
                                        <p:attrNameLst>
                                          <p:attrName>style.visibility</p:attrName>
                                        </p:attrNameLst>
                                      </p:cBhvr>
                                      <p:to>
                                        <p:strVal val="visible"/>
                                      </p:to>
                                    </p:set>
                                  </p:childTnLst>
                                </p:cTn>
                              </p:par>
                              <p:par>
                                <p:cTn id="1040" presetID="0" presetClass="path" presetSubtype="0" decel="100000" fill="hold" grpId="1" nodeType="withEffect">
                                  <p:stCondLst>
                                    <p:cond delay="6500"/>
                                  </p:stCondLst>
                                  <p:childTnLst>
                                    <p:animMotion origin="layout" path="M 4.85723E-17 -4.07407E-6 C -0.00573 0.03681 -0.03984 0.06412 -0.04961 0.04121 C -0.05937 0.01829 -0.04219 -0.06134 -0.01107 -0.06944 " pathEditMode="relative" rAng="0" ptsTypes="AAA">
                                      <p:cBhvr>
                                        <p:cTn id="1041" dur="4300" fill="hold"/>
                                        <p:tgtEl>
                                          <p:spTgt spid="291"/>
                                        </p:tgtEl>
                                        <p:attrNameLst>
                                          <p:attrName>ppt_x</p:attrName>
                                          <p:attrName>ppt_y</p:attrName>
                                        </p:attrNameLst>
                                      </p:cBhvr>
                                      <p:rCtr x="-2617" y="-995"/>
                                    </p:animMotion>
                                  </p:childTnLst>
                                </p:cTn>
                              </p:par>
                              <p:par>
                                <p:cTn id="1042" presetID="1" presetClass="entr" presetSubtype="0" fill="hold" grpId="0" nodeType="withEffect">
                                  <p:stCondLst>
                                    <p:cond delay="6500"/>
                                  </p:stCondLst>
                                  <p:childTnLst>
                                    <p:set>
                                      <p:cBhvr>
                                        <p:cTn id="1043" dur="1" fill="hold">
                                          <p:stCondLst>
                                            <p:cond delay="0"/>
                                          </p:stCondLst>
                                        </p:cTn>
                                        <p:tgtEl>
                                          <p:spTgt spid="289"/>
                                        </p:tgtEl>
                                        <p:attrNameLst>
                                          <p:attrName>style.visibility</p:attrName>
                                        </p:attrNameLst>
                                      </p:cBhvr>
                                      <p:to>
                                        <p:strVal val="visible"/>
                                      </p:to>
                                    </p:set>
                                  </p:childTnLst>
                                </p:cTn>
                              </p:par>
                              <p:par>
                                <p:cTn id="1044" presetID="0" presetClass="path" presetSubtype="0" decel="100000" fill="hold" grpId="1" nodeType="withEffect">
                                  <p:stCondLst>
                                    <p:cond delay="6500"/>
                                  </p:stCondLst>
                                  <p:childTnLst>
                                    <p:animMotion origin="layout" path="M 2.08333E-7 4.44444E-6 C -0.02305 -0.01065 -0.0224 -0.03866 -0.02096 -0.06227 C -0.01953 -0.08588 0.00807 -0.18912 0.05951 -0.08334 " pathEditMode="relative" rAng="0" ptsTypes="AAA">
                                      <p:cBhvr>
                                        <p:cTn id="1045" dur="4200" fill="hold"/>
                                        <p:tgtEl>
                                          <p:spTgt spid="289"/>
                                        </p:tgtEl>
                                        <p:attrNameLst>
                                          <p:attrName>ppt_x</p:attrName>
                                          <p:attrName>ppt_y</p:attrName>
                                        </p:attrNameLst>
                                      </p:cBhvr>
                                      <p:rCtr x="1901" y="-6505"/>
                                    </p:animMotion>
                                  </p:childTnLst>
                                </p:cTn>
                              </p:par>
                              <p:par>
                                <p:cTn id="1046" presetID="1" presetClass="entr" presetSubtype="0" fill="hold" grpId="0" nodeType="withEffect">
                                  <p:stCondLst>
                                    <p:cond delay="6500"/>
                                  </p:stCondLst>
                                  <p:childTnLst>
                                    <p:set>
                                      <p:cBhvr>
                                        <p:cTn id="1047" dur="1" fill="hold">
                                          <p:stCondLst>
                                            <p:cond delay="0"/>
                                          </p:stCondLst>
                                        </p:cTn>
                                        <p:tgtEl>
                                          <p:spTgt spid="297"/>
                                        </p:tgtEl>
                                        <p:attrNameLst>
                                          <p:attrName>style.visibility</p:attrName>
                                        </p:attrNameLst>
                                      </p:cBhvr>
                                      <p:to>
                                        <p:strVal val="visible"/>
                                      </p:to>
                                    </p:set>
                                  </p:childTnLst>
                                </p:cTn>
                              </p:par>
                              <p:par>
                                <p:cTn id="1048" presetID="0" presetClass="path" presetSubtype="0" decel="100000" fill="hold" grpId="1" nodeType="withEffect">
                                  <p:stCondLst>
                                    <p:cond delay="6500"/>
                                  </p:stCondLst>
                                  <p:childTnLst>
                                    <p:animMotion origin="layout" path="M -3.75E-6 0.00093 C 0.00443 0.02315 0.0086 0.03982 0.01315 0.0676 C 0.01758 0.09468 0.01888 0.11945 0.02188 0.14537 " pathEditMode="relative" rAng="0" ptsTypes="AAA">
                                      <p:cBhvr>
                                        <p:cTn id="1049" dur="3750" fill="hold"/>
                                        <p:tgtEl>
                                          <p:spTgt spid="297"/>
                                        </p:tgtEl>
                                        <p:attrNameLst>
                                          <p:attrName>ppt_x</p:attrName>
                                          <p:attrName>ppt_y</p:attrName>
                                        </p:attrNameLst>
                                      </p:cBhvr>
                                      <p:rCtr x="1094" y="7222"/>
                                    </p:animMotion>
                                  </p:childTnLst>
                                </p:cTn>
                              </p:par>
                              <p:par>
                                <p:cTn id="1050" presetID="1" presetClass="entr" presetSubtype="0" fill="hold" grpId="0" nodeType="withEffect">
                                  <p:stCondLst>
                                    <p:cond delay="6500"/>
                                  </p:stCondLst>
                                  <p:childTnLst>
                                    <p:set>
                                      <p:cBhvr>
                                        <p:cTn id="1051" dur="1" fill="hold">
                                          <p:stCondLst>
                                            <p:cond delay="0"/>
                                          </p:stCondLst>
                                        </p:cTn>
                                        <p:tgtEl>
                                          <p:spTgt spid="292"/>
                                        </p:tgtEl>
                                        <p:attrNameLst>
                                          <p:attrName>style.visibility</p:attrName>
                                        </p:attrNameLst>
                                      </p:cBhvr>
                                      <p:to>
                                        <p:strVal val="visible"/>
                                      </p:to>
                                    </p:set>
                                  </p:childTnLst>
                                </p:cTn>
                              </p:par>
                              <p:par>
                                <p:cTn id="1052" presetID="0" presetClass="path" presetSubtype="0" decel="100000" fill="hold" grpId="1" nodeType="withEffect">
                                  <p:stCondLst>
                                    <p:cond delay="6500"/>
                                  </p:stCondLst>
                                  <p:childTnLst>
                                    <p:animMotion origin="layout" path="M -2.29167E-6 -1.11111E-6 C -0.02942 0.01412 -0.04804 0.03357 -0.04922 0.05232 C -0.05039 0.0713 -0.03984 0.0882 -0.02526 0.10232 " pathEditMode="relative" rAng="0" ptsTypes="AAA">
                                      <p:cBhvr>
                                        <p:cTn id="1053" dur="4300" fill="hold"/>
                                        <p:tgtEl>
                                          <p:spTgt spid="292"/>
                                        </p:tgtEl>
                                        <p:attrNameLst>
                                          <p:attrName>ppt_x</p:attrName>
                                          <p:attrName>ppt_y</p:attrName>
                                        </p:attrNameLst>
                                      </p:cBhvr>
                                      <p:rCtr x="-2474" y="5116"/>
                                    </p:animMotion>
                                  </p:childTnLst>
                                </p:cTn>
                              </p:par>
                              <p:par>
                                <p:cTn id="1054" presetID="1" presetClass="entr" presetSubtype="0" fill="hold" grpId="0" nodeType="withEffect">
                                  <p:stCondLst>
                                    <p:cond delay="6500"/>
                                  </p:stCondLst>
                                  <p:childTnLst>
                                    <p:set>
                                      <p:cBhvr>
                                        <p:cTn id="1055" dur="1" fill="hold">
                                          <p:stCondLst>
                                            <p:cond delay="0"/>
                                          </p:stCondLst>
                                        </p:cTn>
                                        <p:tgtEl>
                                          <p:spTgt spid="294"/>
                                        </p:tgtEl>
                                        <p:attrNameLst>
                                          <p:attrName>style.visibility</p:attrName>
                                        </p:attrNameLst>
                                      </p:cBhvr>
                                      <p:to>
                                        <p:strVal val="visible"/>
                                      </p:to>
                                    </p:set>
                                  </p:childTnLst>
                                </p:cTn>
                              </p:par>
                              <p:par>
                                <p:cTn id="1056" presetID="0" presetClass="path" presetSubtype="0" decel="100000" fill="hold" grpId="1" nodeType="withEffect">
                                  <p:stCondLst>
                                    <p:cond delay="6500"/>
                                  </p:stCondLst>
                                  <p:childTnLst>
                                    <p:animMotion origin="layout" path="M -0.00026 -7.40741E-7 C 0.01849 -0.00278 0.02448 -0.025 0.02552 -0.03935 C 0.02656 -0.05324 0.01796 -0.08171 -0.00586 -0.07407 " pathEditMode="relative" rAng="0" ptsTypes="AAA">
                                      <p:cBhvr>
                                        <p:cTn id="1057" dur="4375" fill="hold"/>
                                        <p:tgtEl>
                                          <p:spTgt spid="294"/>
                                        </p:tgtEl>
                                        <p:attrNameLst>
                                          <p:attrName>ppt_x</p:attrName>
                                          <p:attrName>ppt_y</p:attrName>
                                        </p:attrNameLst>
                                      </p:cBhvr>
                                      <p:rCtr x="1016" y="-3773"/>
                                    </p:animMotion>
                                  </p:childTnLst>
                                </p:cTn>
                              </p:par>
                              <p:par>
                                <p:cTn id="1058" presetID="1" presetClass="entr" presetSubtype="0" fill="hold" grpId="0" nodeType="withEffect">
                                  <p:stCondLst>
                                    <p:cond delay="6500"/>
                                  </p:stCondLst>
                                  <p:childTnLst>
                                    <p:set>
                                      <p:cBhvr>
                                        <p:cTn id="1059" dur="1" fill="hold">
                                          <p:stCondLst>
                                            <p:cond delay="0"/>
                                          </p:stCondLst>
                                        </p:cTn>
                                        <p:tgtEl>
                                          <p:spTgt spid="238"/>
                                        </p:tgtEl>
                                        <p:attrNameLst>
                                          <p:attrName>style.visibility</p:attrName>
                                        </p:attrNameLst>
                                      </p:cBhvr>
                                      <p:to>
                                        <p:strVal val="visible"/>
                                      </p:to>
                                    </p:set>
                                  </p:childTnLst>
                                </p:cTn>
                              </p:par>
                              <p:par>
                                <p:cTn id="1060" presetID="26" presetClass="path" presetSubtype="0" decel="100000" fill="hold" grpId="1" nodeType="withEffect">
                                  <p:stCondLst>
                                    <p:cond delay="6500"/>
                                  </p:stCondLst>
                                  <p:childTnLst>
                                    <p:animMotion origin="layout" path="M -0.01693 -4.81481E-6 C -0.01693 0.01135 -0.02227 0.02084 -0.02891 0.02084 C -0.03646 0.02084 -0.03932 0.01042 -0.0405 0.00394 L -0.04154 -0.00439 C -0.04284 -0.01064 -0.0457 -0.02083 -0.05443 -0.02083 C -0.06003 -0.02083 -0.06615 -0.01157 -0.06615 -4.81481E-6 C -0.06615 0.01135 -0.06003 0.02084 -0.05443 0.02084 C -0.0457 0.02084 -0.04284 0.01042 -0.04154 0.00394 L -0.0405 -0.00439 C -0.03932 -0.01064 -0.03646 -0.02083 -0.02891 -0.02083 C -0.02227 -0.02083 -0.01693 -0.01157 -0.01693 -4.81481E-6 Z " pathEditMode="relative" rAng="0" ptsTypes="AAAAAAAAAAA">
                                      <p:cBhvr>
                                        <p:cTn id="1061" dur="4300" fill="hold"/>
                                        <p:tgtEl>
                                          <p:spTgt spid="238"/>
                                        </p:tgtEl>
                                        <p:attrNameLst>
                                          <p:attrName>ppt_x</p:attrName>
                                          <p:attrName>ppt_y</p:attrName>
                                        </p:attrNameLst>
                                      </p:cBhvr>
                                      <p:rCtr x="-2461" y="0"/>
                                    </p:animMotion>
                                  </p:childTnLst>
                                </p:cTn>
                              </p:par>
                              <p:par>
                                <p:cTn id="1062" presetID="1" presetClass="entr" presetSubtype="0" fill="hold" grpId="0" nodeType="withEffect">
                                  <p:stCondLst>
                                    <p:cond delay="6500"/>
                                  </p:stCondLst>
                                  <p:childTnLst>
                                    <p:set>
                                      <p:cBhvr>
                                        <p:cTn id="1063" dur="1" fill="hold">
                                          <p:stCondLst>
                                            <p:cond delay="0"/>
                                          </p:stCondLst>
                                        </p:cTn>
                                        <p:tgtEl>
                                          <p:spTgt spid="278"/>
                                        </p:tgtEl>
                                        <p:attrNameLst>
                                          <p:attrName>style.visibility</p:attrName>
                                        </p:attrNameLst>
                                      </p:cBhvr>
                                      <p:to>
                                        <p:strVal val="visible"/>
                                      </p:to>
                                    </p:set>
                                  </p:childTnLst>
                                </p:cTn>
                              </p:par>
                              <p:par>
                                <p:cTn id="1064" presetID="0" presetClass="path" presetSubtype="0" decel="100000" fill="hold" grpId="1" nodeType="withEffect">
                                  <p:stCondLst>
                                    <p:cond delay="6500"/>
                                  </p:stCondLst>
                                  <p:childTnLst>
                                    <p:animMotion origin="layout" path="M -1.25E-6 2.22222E-6 C 0.03425 0.02106 0.05977 0.12569 0.05846 0.20463 " pathEditMode="relative" rAng="0" ptsTypes="AA">
                                      <p:cBhvr>
                                        <p:cTn id="1065" dur="4300" fill="hold"/>
                                        <p:tgtEl>
                                          <p:spTgt spid="278"/>
                                        </p:tgtEl>
                                        <p:attrNameLst>
                                          <p:attrName>ppt_x</p:attrName>
                                          <p:attrName>ppt_y</p:attrName>
                                        </p:attrNameLst>
                                      </p:cBhvr>
                                      <p:rCtr x="2930" y="10231"/>
                                    </p:animMotion>
                                  </p:childTnLst>
                                </p:cTn>
                              </p:par>
                              <p:par>
                                <p:cTn id="1066" presetID="1" presetClass="entr" presetSubtype="0" fill="hold" grpId="0" nodeType="withEffect">
                                  <p:stCondLst>
                                    <p:cond delay="6500"/>
                                  </p:stCondLst>
                                  <p:childTnLst>
                                    <p:set>
                                      <p:cBhvr>
                                        <p:cTn id="1067" dur="1" fill="hold">
                                          <p:stCondLst>
                                            <p:cond delay="0"/>
                                          </p:stCondLst>
                                        </p:cTn>
                                        <p:tgtEl>
                                          <p:spTgt spid="279"/>
                                        </p:tgtEl>
                                        <p:attrNameLst>
                                          <p:attrName>style.visibility</p:attrName>
                                        </p:attrNameLst>
                                      </p:cBhvr>
                                      <p:to>
                                        <p:strVal val="visible"/>
                                      </p:to>
                                    </p:set>
                                  </p:childTnLst>
                                </p:cTn>
                              </p:par>
                              <p:par>
                                <p:cTn id="1068" presetID="0" presetClass="path" presetSubtype="0" decel="100000" fill="hold" grpId="1" nodeType="withEffect">
                                  <p:stCondLst>
                                    <p:cond delay="6500"/>
                                  </p:stCondLst>
                                  <p:childTnLst>
                                    <p:animMotion origin="layout" path="M 2.08333E-6 -1.11111E-6 C -0.02943 0.01389 -0.0513 0.08333 -0.05026 0.13565 " pathEditMode="relative" rAng="0" ptsTypes="AA">
                                      <p:cBhvr>
                                        <p:cTn id="1069" dur="3900" fill="hold"/>
                                        <p:tgtEl>
                                          <p:spTgt spid="279"/>
                                        </p:tgtEl>
                                        <p:attrNameLst>
                                          <p:attrName>ppt_x</p:attrName>
                                          <p:attrName>ppt_y</p:attrName>
                                        </p:attrNameLst>
                                      </p:cBhvr>
                                      <p:rCtr x="-2526" y="6782"/>
                                    </p:animMotion>
                                  </p:childTnLst>
                                </p:cTn>
                              </p:par>
                              <p:par>
                                <p:cTn id="1070" presetID="1" presetClass="entr" presetSubtype="0" fill="hold" grpId="0" nodeType="withEffect">
                                  <p:stCondLst>
                                    <p:cond delay="6500"/>
                                  </p:stCondLst>
                                  <p:childTnLst>
                                    <p:set>
                                      <p:cBhvr>
                                        <p:cTn id="1071" dur="1" fill="hold">
                                          <p:stCondLst>
                                            <p:cond delay="0"/>
                                          </p:stCondLst>
                                        </p:cTn>
                                        <p:tgtEl>
                                          <p:spTgt spid="280"/>
                                        </p:tgtEl>
                                        <p:attrNameLst>
                                          <p:attrName>style.visibility</p:attrName>
                                        </p:attrNameLst>
                                      </p:cBhvr>
                                      <p:to>
                                        <p:strVal val="visible"/>
                                      </p:to>
                                    </p:set>
                                  </p:childTnLst>
                                </p:cTn>
                              </p:par>
                              <p:par>
                                <p:cTn id="1072" presetID="0" presetClass="path" presetSubtype="0" decel="100000" fill="hold" grpId="1" nodeType="withEffect">
                                  <p:stCondLst>
                                    <p:cond delay="6500"/>
                                  </p:stCondLst>
                                  <p:childTnLst>
                                    <p:animMotion origin="layout" path="M 4.58333E-6 -3.7037E-7 C 0.0095 0.01898 0.01549 0.04514 0.01588 0.07037 C 0.01627 0.09583 0.01289 0.11852 0.00807 0.13773 " pathEditMode="relative" rAng="0" ptsTypes="AAA">
                                      <p:cBhvr>
                                        <p:cTn id="1073" dur="3500" fill="hold"/>
                                        <p:tgtEl>
                                          <p:spTgt spid="280"/>
                                        </p:tgtEl>
                                        <p:attrNameLst>
                                          <p:attrName>ppt_x</p:attrName>
                                          <p:attrName>ppt_y</p:attrName>
                                        </p:attrNameLst>
                                      </p:cBhvr>
                                      <p:rCtr x="794" y="6875"/>
                                    </p:animMotion>
                                  </p:childTnLst>
                                </p:cTn>
                              </p:par>
                              <p:par>
                                <p:cTn id="1074" presetID="1" presetClass="entr" presetSubtype="0" fill="hold" grpId="0" nodeType="withEffect">
                                  <p:stCondLst>
                                    <p:cond delay="6500"/>
                                  </p:stCondLst>
                                  <p:childTnLst>
                                    <p:set>
                                      <p:cBhvr>
                                        <p:cTn id="1075" dur="1" fill="hold">
                                          <p:stCondLst>
                                            <p:cond delay="0"/>
                                          </p:stCondLst>
                                        </p:cTn>
                                        <p:tgtEl>
                                          <p:spTgt spid="281"/>
                                        </p:tgtEl>
                                        <p:attrNameLst>
                                          <p:attrName>style.visibility</p:attrName>
                                        </p:attrNameLst>
                                      </p:cBhvr>
                                      <p:to>
                                        <p:strVal val="visible"/>
                                      </p:to>
                                    </p:set>
                                  </p:childTnLst>
                                </p:cTn>
                              </p:par>
                              <p:par>
                                <p:cTn id="1076" presetID="0" presetClass="path" presetSubtype="0" decel="100000" fill="hold" grpId="1" nodeType="withEffect">
                                  <p:stCondLst>
                                    <p:cond delay="6500"/>
                                  </p:stCondLst>
                                  <p:childTnLst>
                                    <p:animMotion origin="layout" path="M -3.75E-6 0.00093 C 0.00443 0.02315 0.0086 0.03982 0.01315 0.0676 C 0.01758 0.09468 0.01888 0.11945 0.02188 0.14537 " pathEditMode="relative" rAng="0" ptsTypes="AAA">
                                      <p:cBhvr>
                                        <p:cTn id="1077" dur="3750" fill="hold"/>
                                        <p:tgtEl>
                                          <p:spTgt spid="281"/>
                                        </p:tgtEl>
                                        <p:attrNameLst>
                                          <p:attrName>ppt_x</p:attrName>
                                          <p:attrName>ppt_y</p:attrName>
                                        </p:attrNameLst>
                                      </p:cBhvr>
                                      <p:rCtr x="1094" y="7222"/>
                                    </p:animMotion>
                                  </p:childTnLst>
                                </p:cTn>
                              </p:par>
                              <p:par>
                                <p:cTn id="1078" presetID="1" presetClass="entr" presetSubtype="0" fill="hold" grpId="0" nodeType="withEffect">
                                  <p:stCondLst>
                                    <p:cond delay="6500"/>
                                  </p:stCondLst>
                                  <p:childTnLst>
                                    <p:set>
                                      <p:cBhvr>
                                        <p:cTn id="1079" dur="1" fill="hold">
                                          <p:stCondLst>
                                            <p:cond delay="0"/>
                                          </p:stCondLst>
                                        </p:cTn>
                                        <p:tgtEl>
                                          <p:spTgt spid="282"/>
                                        </p:tgtEl>
                                        <p:attrNameLst>
                                          <p:attrName>style.visibility</p:attrName>
                                        </p:attrNameLst>
                                      </p:cBhvr>
                                      <p:to>
                                        <p:strVal val="visible"/>
                                      </p:to>
                                    </p:set>
                                  </p:childTnLst>
                                </p:cTn>
                              </p:par>
                              <p:par>
                                <p:cTn id="1080" presetID="0" presetClass="path" presetSubtype="0" decel="100000" fill="hold" grpId="1" nodeType="withEffect">
                                  <p:stCondLst>
                                    <p:cond delay="6500"/>
                                  </p:stCondLst>
                                  <p:childTnLst>
                                    <p:animMotion origin="layout" path="M -3.75E-6 0.00093 C 0.00443 0.02315 0.0086 0.03982 0.01315 0.0676 C 0.01758 0.09468 0.01888 0.11945 0.02188 0.14537 " pathEditMode="relative" rAng="0" ptsTypes="AAA">
                                      <p:cBhvr>
                                        <p:cTn id="1081" dur="3750" fill="hold"/>
                                        <p:tgtEl>
                                          <p:spTgt spid="282"/>
                                        </p:tgtEl>
                                        <p:attrNameLst>
                                          <p:attrName>ppt_x</p:attrName>
                                          <p:attrName>ppt_y</p:attrName>
                                        </p:attrNameLst>
                                      </p:cBhvr>
                                      <p:rCtr x="1094" y="7222"/>
                                    </p:animMotion>
                                  </p:childTnLst>
                                </p:cTn>
                              </p:par>
                              <p:par>
                                <p:cTn id="1082" presetID="1" presetClass="entr" presetSubtype="0" fill="hold" grpId="0" nodeType="withEffect">
                                  <p:stCondLst>
                                    <p:cond delay="6500"/>
                                  </p:stCondLst>
                                  <p:childTnLst>
                                    <p:set>
                                      <p:cBhvr>
                                        <p:cTn id="1083" dur="1" fill="hold">
                                          <p:stCondLst>
                                            <p:cond delay="0"/>
                                          </p:stCondLst>
                                        </p:cTn>
                                        <p:tgtEl>
                                          <p:spTgt spid="283"/>
                                        </p:tgtEl>
                                        <p:attrNameLst>
                                          <p:attrName>style.visibility</p:attrName>
                                        </p:attrNameLst>
                                      </p:cBhvr>
                                      <p:to>
                                        <p:strVal val="visible"/>
                                      </p:to>
                                    </p:set>
                                  </p:childTnLst>
                                </p:cTn>
                              </p:par>
                              <p:par>
                                <p:cTn id="1084" presetID="42" presetClass="path" presetSubtype="0" decel="100000" fill="hold" grpId="1" nodeType="withEffect">
                                  <p:stCondLst>
                                    <p:cond delay="6500"/>
                                  </p:stCondLst>
                                  <p:childTnLst>
                                    <p:animMotion origin="layout" path="M 2.08333E-6 1.48148E-6 L 0.00013 0.51204 " pathEditMode="relative" rAng="0" ptsTypes="AA">
                                      <p:cBhvr>
                                        <p:cTn id="1085" dur="313" fill="hold"/>
                                        <p:tgtEl>
                                          <p:spTgt spid="283"/>
                                        </p:tgtEl>
                                        <p:attrNameLst>
                                          <p:attrName>ppt_x</p:attrName>
                                          <p:attrName>ppt_y</p:attrName>
                                        </p:attrNameLst>
                                      </p:cBhvr>
                                      <p:rCtr x="0" y="25602"/>
                                    </p:animMotion>
                                  </p:childTnLst>
                                </p:cTn>
                              </p:par>
                              <p:par>
                                <p:cTn id="1086" presetID="0" presetClass="path" presetSubtype="0" decel="100000" fill="hold" grpId="2" nodeType="withEffect">
                                  <p:stCondLst>
                                    <p:cond delay="6813"/>
                                  </p:stCondLst>
                                  <p:childTnLst>
                                    <p:animMotion origin="layout" path="M 0.00013 0.51204 C -0.00091 0.42592 -0.00117 0.43727 -0.01068 0.39329 C -0.01979 0.35139 -0.03893 0.33727 -0.04805 0.30509 C -0.05716 0.27222 -0.05352 0.24051 -0.0375 0.19537 " pathEditMode="relative" rAng="0" ptsTypes="AAAA">
                                      <p:cBhvr>
                                        <p:cTn id="1087" dur="3125" fill="hold"/>
                                        <p:tgtEl>
                                          <p:spTgt spid="283"/>
                                        </p:tgtEl>
                                        <p:attrNameLst>
                                          <p:attrName>ppt_x</p:attrName>
                                          <p:attrName>ppt_y</p:attrName>
                                        </p:attrNameLst>
                                      </p:cBhvr>
                                      <p:rCtr x="-2656" y="-15833"/>
                                    </p:animMotion>
                                  </p:childTnLst>
                                </p:cTn>
                              </p:par>
                              <p:par>
                                <p:cTn id="1088" presetID="10" presetClass="exit" presetSubtype="0" fill="hold" grpId="3" nodeType="withEffect">
                                  <p:stCondLst>
                                    <p:cond delay="8375"/>
                                  </p:stCondLst>
                                  <p:childTnLst>
                                    <p:animEffect transition="out" filter="fade">
                                      <p:cBhvr>
                                        <p:cTn id="1089" dur="1250"/>
                                        <p:tgtEl>
                                          <p:spTgt spid="283"/>
                                        </p:tgtEl>
                                      </p:cBhvr>
                                    </p:animEffect>
                                    <p:set>
                                      <p:cBhvr>
                                        <p:cTn id="1090" dur="1" fill="hold">
                                          <p:stCondLst>
                                            <p:cond delay="1249"/>
                                          </p:stCondLst>
                                        </p:cTn>
                                        <p:tgtEl>
                                          <p:spTgt spid="283"/>
                                        </p:tgtEl>
                                        <p:attrNameLst>
                                          <p:attrName>style.visibility</p:attrName>
                                        </p:attrNameLst>
                                      </p:cBhvr>
                                      <p:to>
                                        <p:strVal val="hidden"/>
                                      </p:to>
                                    </p:set>
                                  </p:childTnLst>
                                </p:cTn>
                              </p:par>
                              <p:par>
                                <p:cTn id="1091" presetID="1" presetClass="entr" presetSubtype="0" fill="hold" grpId="0" nodeType="withEffect">
                                  <p:stCondLst>
                                    <p:cond delay="6500"/>
                                  </p:stCondLst>
                                  <p:childTnLst>
                                    <p:set>
                                      <p:cBhvr>
                                        <p:cTn id="1092" dur="1" fill="hold">
                                          <p:stCondLst>
                                            <p:cond delay="0"/>
                                          </p:stCondLst>
                                        </p:cTn>
                                        <p:tgtEl>
                                          <p:spTgt spid="284"/>
                                        </p:tgtEl>
                                        <p:attrNameLst>
                                          <p:attrName>style.visibility</p:attrName>
                                        </p:attrNameLst>
                                      </p:cBhvr>
                                      <p:to>
                                        <p:strVal val="visible"/>
                                      </p:to>
                                    </p:set>
                                  </p:childTnLst>
                                </p:cTn>
                              </p:par>
                              <p:par>
                                <p:cTn id="1093" presetID="42" presetClass="path" presetSubtype="0" decel="100000" fill="hold" grpId="1" nodeType="withEffect">
                                  <p:stCondLst>
                                    <p:cond delay="6500"/>
                                  </p:stCondLst>
                                  <p:childTnLst>
                                    <p:animMotion origin="layout" path="M 0.00073125 -0.00120222 L 0.000859167 0.510836 " pathEditMode="relative" rAng="0" ptsTypes="AA">
                                      <p:cBhvr>
                                        <p:cTn id="1094" dur="313" fill="hold"/>
                                        <p:tgtEl>
                                          <p:spTgt spid="284"/>
                                        </p:tgtEl>
                                        <p:attrNameLst>
                                          <p:attrName>ppt_x</p:attrName>
                                          <p:attrName>ppt_y</p:attrName>
                                        </p:attrNameLst>
                                      </p:cBhvr>
                                      <p:rCtr x="0" y="256"/>
                                    </p:animMotion>
                                  </p:childTnLst>
                                </p:cTn>
                              </p:par>
                              <p:par>
                                <p:cTn id="1095" presetID="0" presetClass="path" presetSubtype="0" decel="100000" fill="hold" grpId="2" nodeType="withEffect">
                                  <p:stCondLst>
                                    <p:cond delay="6813"/>
                                  </p:stCondLst>
                                  <p:childTnLst>
                                    <p:animMotion origin="layout" path="M 0.00013 0.51204 C -0.00091 0.42592 -0.00117 0.43727 -0.01068 0.39329 C -0.01979 0.35139 -0.03893 0.33727 -0.04805 0.30509 C -0.05716 0.27222 -0.05352 0.24051 -0.0375 0.19537 " pathEditMode="relative" rAng="0" ptsTypes="AAAA">
                                      <p:cBhvr>
                                        <p:cTn id="1096" dur="3125" fill="hold"/>
                                        <p:tgtEl>
                                          <p:spTgt spid="284"/>
                                        </p:tgtEl>
                                        <p:attrNameLst>
                                          <p:attrName>ppt_x</p:attrName>
                                          <p:attrName>ppt_y</p:attrName>
                                        </p:attrNameLst>
                                      </p:cBhvr>
                                      <p:rCtr x="-2656" y="-15833"/>
                                    </p:animMotion>
                                  </p:childTnLst>
                                </p:cTn>
                              </p:par>
                              <p:par>
                                <p:cTn id="1097" presetID="10" presetClass="exit" presetSubtype="0" fill="hold" grpId="3" nodeType="withEffect">
                                  <p:stCondLst>
                                    <p:cond delay="8375"/>
                                  </p:stCondLst>
                                  <p:childTnLst>
                                    <p:animEffect transition="out" filter="fade">
                                      <p:cBhvr>
                                        <p:cTn id="1098" dur="1250"/>
                                        <p:tgtEl>
                                          <p:spTgt spid="284"/>
                                        </p:tgtEl>
                                      </p:cBhvr>
                                    </p:animEffect>
                                    <p:set>
                                      <p:cBhvr>
                                        <p:cTn id="1099" dur="1" fill="hold">
                                          <p:stCondLst>
                                            <p:cond delay="1249"/>
                                          </p:stCondLst>
                                        </p:cTn>
                                        <p:tgtEl>
                                          <p:spTgt spid="284"/>
                                        </p:tgtEl>
                                        <p:attrNameLst>
                                          <p:attrName>style.visibility</p:attrName>
                                        </p:attrNameLst>
                                      </p:cBhvr>
                                      <p:to>
                                        <p:strVal val="hidden"/>
                                      </p:to>
                                    </p:set>
                                  </p:childTnLst>
                                </p:cTn>
                              </p:par>
                              <p:par>
                                <p:cTn id="1100" presetID="1" presetClass="entr" presetSubtype="0" fill="hold" grpId="0" nodeType="withEffect">
                                  <p:stCondLst>
                                    <p:cond delay="6500"/>
                                  </p:stCondLst>
                                  <p:childTnLst>
                                    <p:set>
                                      <p:cBhvr>
                                        <p:cTn id="1101" dur="1" fill="hold">
                                          <p:stCondLst>
                                            <p:cond delay="0"/>
                                          </p:stCondLst>
                                        </p:cTn>
                                        <p:tgtEl>
                                          <p:spTgt spid="285"/>
                                        </p:tgtEl>
                                        <p:attrNameLst>
                                          <p:attrName>style.visibility</p:attrName>
                                        </p:attrNameLst>
                                      </p:cBhvr>
                                      <p:to>
                                        <p:strVal val="visible"/>
                                      </p:to>
                                    </p:set>
                                  </p:childTnLst>
                                </p:cTn>
                              </p:par>
                              <p:par>
                                <p:cTn id="1102" presetID="42" presetClass="path" presetSubtype="0" decel="100000" fill="hold" grpId="1" nodeType="withEffect">
                                  <p:stCondLst>
                                    <p:cond delay="6500"/>
                                  </p:stCondLst>
                                  <p:childTnLst>
                                    <p:animMotion origin="layout" path="M 4.16667E-6 -2.22222E-6 L 0.00013 0.51204 " pathEditMode="relative" rAng="0" ptsTypes="AA">
                                      <p:cBhvr>
                                        <p:cTn id="1103" dur="313" fill="hold"/>
                                        <p:tgtEl>
                                          <p:spTgt spid="285"/>
                                        </p:tgtEl>
                                        <p:attrNameLst>
                                          <p:attrName>ppt_x</p:attrName>
                                          <p:attrName>ppt_y</p:attrName>
                                        </p:attrNameLst>
                                      </p:cBhvr>
                                      <p:rCtr x="0" y="25602"/>
                                    </p:animMotion>
                                  </p:childTnLst>
                                </p:cTn>
                              </p:par>
                              <p:par>
                                <p:cTn id="1104" presetID="0" presetClass="path" presetSubtype="0" decel="100000" fill="hold" grpId="2" nodeType="withEffect">
                                  <p:stCondLst>
                                    <p:cond delay="6813"/>
                                  </p:stCondLst>
                                  <p:childTnLst>
                                    <p:animMotion origin="layout" path="M 0.00013 0.51204 C -0.00092 0.42593 -0.00118 0.43727 -0.01068 0.39329 C -0.0198 0.35139 -0.03894 0.33727 -0.04805 0.30509 C -0.05717 0.27222 -0.05352 0.24051 -0.0375 0.19537 " pathEditMode="relative" rAng="0" ptsTypes="AAAA">
                                      <p:cBhvr>
                                        <p:cTn id="1105" dur="3125" fill="hold"/>
                                        <p:tgtEl>
                                          <p:spTgt spid="285"/>
                                        </p:tgtEl>
                                        <p:attrNameLst>
                                          <p:attrName>ppt_x</p:attrName>
                                          <p:attrName>ppt_y</p:attrName>
                                        </p:attrNameLst>
                                      </p:cBhvr>
                                      <p:rCtr x="-2656" y="-15833"/>
                                    </p:animMotion>
                                  </p:childTnLst>
                                </p:cTn>
                              </p:par>
                              <p:par>
                                <p:cTn id="1106" presetID="10" presetClass="exit" presetSubtype="0" fill="hold" grpId="3" nodeType="withEffect">
                                  <p:stCondLst>
                                    <p:cond delay="8375"/>
                                  </p:stCondLst>
                                  <p:childTnLst>
                                    <p:animEffect transition="out" filter="fade">
                                      <p:cBhvr>
                                        <p:cTn id="1107" dur="1250"/>
                                        <p:tgtEl>
                                          <p:spTgt spid="285"/>
                                        </p:tgtEl>
                                      </p:cBhvr>
                                    </p:animEffect>
                                    <p:set>
                                      <p:cBhvr>
                                        <p:cTn id="1108" dur="1" fill="hold">
                                          <p:stCondLst>
                                            <p:cond delay="1249"/>
                                          </p:stCondLst>
                                        </p:cTn>
                                        <p:tgtEl>
                                          <p:spTgt spid="285"/>
                                        </p:tgtEl>
                                        <p:attrNameLst>
                                          <p:attrName>style.visibility</p:attrName>
                                        </p:attrNameLst>
                                      </p:cBhvr>
                                      <p:to>
                                        <p:strVal val="hidden"/>
                                      </p:to>
                                    </p:set>
                                  </p:childTnLst>
                                </p:cTn>
                              </p:par>
                              <p:par>
                                <p:cTn id="1109" presetID="1" presetClass="entr" presetSubtype="0" fill="hold" grpId="0" nodeType="withEffect">
                                  <p:stCondLst>
                                    <p:cond delay="6500"/>
                                  </p:stCondLst>
                                  <p:childTnLst>
                                    <p:set>
                                      <p:cBhvr>
                                        <p:cTn id="1110" dur="1" fill="hold">
                                          <p:stCondLst>
                                            <p:cond delay="0"/>
                                          </p:stCondLst>
                                        </p:cTn>
                                        <p:tgtEl>
                                          <p:spTgt spid="286"/>
                                        </p:tgtEl>
                                        <p:attrNameLst>
                                          <p:attrName>style.visibility</p:attrName>
                                        </p:attrNameLst>
                                      </p:cBhvr>
                                      <p:to>
                                        <p:strVal val="visible"/>
                                      </p:to>
                                    </p:set>
                                  </p:childTnLst>
                                </p:cTn>
                              </p:par>
                              <p:par>
                                <p:cTn id="1111" presetID="42" presetClass="path" presetSubtype="0" decel="100000" fill="hold" grpId="1" nodeType="withEffect">
                                  <p:stCondLst>
                                    <p:cond delay="6500"/>
                                  </p:stCondLst>
                                  <p:childTnLst>
                                    <p:animMotion origin="layout" path="M 3.33333E-6 3.7037E-7 L 0.00013 0.51204 " pathEditMode="relative" rAng="0" ptsTypes="AA">
                                      <p:cBhvr>
                                        <p:cTn id="1112" dur="313" fill="hold"/>
                                        <p:tgtEl>
                                          <p:spTgt spid="286"/>
                                        </p:tgtEl>
                                        <p:attrNameLst>
                                          <p:attrName>ppt_x</p:attrName>
                                          <p:attrName>ppt_y</p:attrName>
                                        </p:attrNameLst>
                                      </p:cBhvr>
                                      <p:rCtr x="0" y="25602"/>
                                    </p:animMotion>
                                  </p:childTnLst>
                                </p:cTn>
                              </p:par>
                              <p:par>
                                <p:cTn id="1113" presetID="0" presetClass="path" presetSubtype="0" decel="100000" fill="hold" grpId="2" nodeType="withEffect">
                                  <p:stCondLst>
                                    <p:cond delay="6813"/>
                                  </p:stCondLst>
                                  <p:childTnLst>
                                    <p:animMotion origin="layout" path="M 0.00013 0.51204 C -0.00091 0.42593 -0.00118 0.43727 -0.01068 0.39329 C -0.01979 0.35139 -0.03894 0.33727 -0.04805 0.30509 C -0.05716 0.27222 -0.05352 0.24051 -0.0375 0.19537 " pathEditMode="relative" rAng="0" ptsTypes="AAAA">
                                      <p:cBhvr>
                                        <p:cTn id="1114" dur="3125" fill="hold"/>
                                        <p:tgtEl>
                                          <p:spTgt spid="286"/>
                                        </p:tgtEl>
                                        <p:attrNameLst>
                                          <p:attrName>ppt_x</p:attrName>
                                          <p:attrName>ppt_y</p:attrName>
                                        </p:attrNameLst>
                                      </p:cBhvr>
                                      <p:rCtr x="-2656" y="-15833"/>
                                    </p:animMotion>
                                  </p:childTnLst>
                                </p:cTn>
                              </p:par>
                              <p:par>
                                <p:cTn id="1115" presetID="10" presetClass="exit" presetSubtype="0" fill="hold" grpId="3" nodeType="withEffect">
                                  <p:stCondLst>
                                    <p:cond delay="8375"/>
                                  </p:stCondLst>
                                  <p:childTnLst>
                                    <p:animEffect transition="out" filter="fade">
                                      <p:cBhvr>
                                        <p:cTn id="1116" dur="1250"/>
                                        <p:tgtEl>
                                          <p:spTgt spid="286"/>
                                        </p:tgtEl>
                                      </p:cBhvr>
                                    </p:animEffect>
                                    <p:set>
                                      <p:cBhvr>
                                        <p:cTn id="1117" dur="1" fill="hold">
                                          <p:stCondLst>
                                            <p:cond delay="1249"/>
                                          </p:stCondLst>
                                        </p:cTn>
                                        <p:tgtEl>
                                          <p:spTgt spid="286"/>
                                        </p:tgtEl>
                                        <p:attrNameLst>
                                          <p:attrName>style.visibility</p:attrName>
                                        </p:attrNameLst>
                                      </p:cBhvr>
                                      <p:to>
                                        <p:strVal val="hidden"/>
                                      </p:to>
                                    </p:set>
                                  </p:childTnLst>
                                </p:cTn>
                              </p:par>
                              <p:par>
                                <p:cTn id="1118" presetID="1" presetClass="entr" presetSubtype="0" fill="hold" grpId="0" nodeType="withEffect">
                                  <p:stCondLst>
                                    <p:cond delay="6500"/>
                                  </p:stCondLst>
                                  <p:childTnLst>
                                    <p:set>
                                      <p:cBhvr>
                                        <p:cTn id="1119" dur="1" fill="hold">
                                          <p:stCondLst>
                                            <p:cond delay="0"/>
                                          </p:stCondLst>
                                        </p:cTn>
                                        <p:tgtEl>
                                          <p:spTgt spid="287"/>
                                        </p:tgtEl>
                                        <p:attrNameLst>
                                          <p:attrName>style.visibility</p:attrName>
                                        </p:attrNameLst>
                                      </p:cBhvr>
                                      <p:to>
                                        <p:strVal val="visible"/>
                                      </p:to>
                                    </p:set>
                                  </p:childTnLst>
                                </p:cTn>
                              </p:par>
                              <p:par>
                                <p:cTn id="1120" presetID="42" presetClass="path" presetSubtype="0" decel="100000" fill="hold" grpId="1" nodeType="withEffect">
                                  <p:stCondLst>
                                    <p:cond delay="6500"/>
                                  </p:stCondLst>
                                  <p:childTnLst>
                                    <p:animMotion origin="layout" path="M 3.33333E-6 3.7037E-7 L 0.00013 0.51204 " pathEditMode="relative" rAng="0" ptsTypes="AA">
                                      <p:cBhvr>
                                        <p:cTn id="1121" dur="313" fill="hold"/>
                                        <p:tgtEl>
                                          <p:spTgt spid="287"/>
                                        </p:tgtEl>
                                        <p:attrNameLst>
                                          <p:attrName>ppt_x</p:attrName>
                                          <p:attrName>ppt_y</p:attrName>
                                        </p:attrNameLst>
                                      </p:cBhvr>
                                      <p:rCtr x="0" y="25602"/>
                                    </p:animMotion>
                                  </p:childTnLst>
                                </p:cTn>
                              </p:par>
                              <p:par>
                                <p:cTn id="1122" presetID="0" presetClass="path" presetSubtype="0" decel="100000" fill="hold" grpId="2" nodeType="withEffect">
                                  <p:stCondLst>
                                    <p:cond delay="6813"/>
                                  </p:stCondLst>
                                  <p:childTnLst>
                                    <p:animMotion origin="layout" path="M 0.00013 0.51204 C -0.00091 0.42593 -0.00118 0.43727 -0.01068 0.39329 C -0.01979 0.35139 -0.03894 0.33727 -0.04805 0.30509 C -0.05716 0.27222 -0.05352 0.24051 -0.0375 0.19537 " pathEditMode="relative" rAng="0" ptsTypes="AAAA">
                                      <p:cBhvr>
                                        <p:cTn id="1123" dur="3125" fill="hold"/>
                                        <p:tgtEl>
                                          <p:spTgt spid="287"/>
                                        </p:tgtEl>
                                        <p:attrNameLst>
                                          <p:attrName>ppt_x</p:attrName>
                                          <p:attrName>ppt_y</p:attrName>
                                        </p:attrNameLst>
                                      </p:cBhvr>
                                      <p:rCtr x="-2656" y="-15833"/>
                                    </p:animMotion>
                                  </p:childTnLst>
                                </p:cTn>
                              </p:par>
                              <p:par>
                                <p:cTn id="1124" presetID="10" presetClass="exit" presetSubtype="0" fill="hold" grpId="3" nodeType="withEffect">
                                  <p:stCondLst>
                                    <p:cond delay="8375"/>
                                  </p:stCondLst>
                                  <p:childTnLst>
                                    <p:animEffect transition="out" filter="fade">
                                      <p:cBhvr>
                                        <p:cTn id="1125" dur="1250"/>
                                        <p:tgtEl>
                                          <p:spTgt spid="287"/>
                                        </p:tgtEl>
                                      </p:cBhvr>
                                    </p:animEffect>
                                    <p:set>
                                      <p:cBhvr>
                                        <p:cTn id="1126" dur="1" fill="hold">
                                          <p:stCondLst>
                                            <p:cond delay="1249"/>
                                          </p:stCondLst>
                                        </p:cTn>
                                        <p:tgtEl>
                                          <p:spTgt spid="287"/>
                                        </p:tgtEl>
                                        <p:attrNameLst>
                                          <p:attrName>style.visibility</p:attrName>
                                        </p:attrNameLst>
                                      </p:cBhvr>
                                      <p:to>
                                        <p:strVal val="hidden"/>
                                      </p:to>
                                    </p:set>
                                  </p:childTnLst>
                                </p:cTn>
                              </p:par>
                              <p:par>
                                <p:cTn id="1127" presetID="10" presetClass="entr" presetSubtype="0" fill="hold" grpId="0" nodeType="withEffect">
                                  <p:stCondLst>
                                    <p:cond delay="6750"/>
                                  </p:stCondLst>
                                  <p:childTnLst>
                                    <p:set>
                                      <p:cBhvr>
                                        <p:cTn id="1128" dur="1" fill="hold">
                                          <p:stCondLst>
                                            <p:cond delay="0"/>
                                          </p:stCondLst>
                                        </p:cTn>
                                        <p:tgtEl>
                                          <p:spTgt spid="310"/>
                                        </p:tgtEl>
                                        <p:attrNameLst>
                                          <p:attrName>style.visibility</p:attrName>
                                        </p:attrNameLst>
                                      </p:cBhvr>
                                      <p:to>
                                        <p:strVal val="visible"/>
                                      </p:to>
                                    </p:set>
                                    <p:animEffect transition="in" filter="fade">
                                      <p:cBhvr>
                                        <p:cTn id="1129" dur="750"/>
                                        <p:tgtEl>
                                          <p:spTgt spid="310"/>
                                        </p:tgtEl>
                                      </p:cBhvr>
                                    </p:animEffect>
                                  </p:childTnLst>
                                </p:cTn>
                              </p:par>
                              <p:par>
                                <p:cTn id="1130" presetID="42" presetClass="path" presetSubtype="0" decel="100000" fill="hold" grpId="1" nodeType="withEffect">
                                  <p:stCondLst>
                                    <p:cond delay="6750"/>
                                  </p:stCondLst>
                                  <p:childTnLst>
                                    <p:animMotion origin="layout" path="M 0 0 L -0.00651 0.01204 " pathEditMode="relative" rAng="0" ptsTypes="AA">
                                      <p:cBhvr>
                                        <p:cTn id="1131" dur="2250" spd="-100000" fill="hold"/>
                                        <p:tgtEl>
                                          <p:spTgt spid="310"/>
                                        </p:tgtEl>
                                        <p:attrNameLst>
                                          <p:attrName>ppt_x</p:attrName>
                                          <p:attrName>ppt_y</p:attrName>
                                        </p:attrNameLst>
                                      </p:cBhvr>
                                      <p:rCtr x="-326" y="602"/>
                                    </p:animMotion>
                                  </p:childTnLst>
                                </p:cTn>
                              </p:par>
                              <p:par>
                                <p:cTn id="1132" presetID="10" presetClass="exit" presetSubtype="0" fill="hold" grpId="2" nodeType="withEffect">
                                  <p:stCondLst>
                                    <p:cond delay="8750"/>
                                  </p:stCondLst>
                                  <p:childTnLst>
                                    <p:animEffect transition="out" filter="fade">
                                      <p:cBhvr>
                                        <p:cTn id="1133" dur="250"/>
                                        <p:tgtEl>
                                          <p:spTgt spid="310"/>
                                        </p:tgtEl>
                                      </p:cBhvr>
                                    </p:animEffect>
                                    <p:set>
                                      <p:cBhvr>
                                        <p:cTn id="1134" dur="1" fill="hold">
                                          <p:stCondLst>
                                            <p:cond delay="249"/>
                                          </p:stCondLst>
                                        </p:cTn>
                                        <p:tgtEl>
                                          <p:spTgt spid="310"/>
                                        </p:tgtEl>
                                        <p:attrNameLst>
                                          <p:attrName>style.visibility</p:attrName>
                                        </p:attrNameLst>
                                      </p:cBhvr>
                                      <p:to>
                                        <p:strVal val="hidden"/>
                                      </p:to>
                                    </p:set>
                                  </p:childTnLst>
                                </p:cTn>
                              </p:par>
                              <p:par>
                                <p:cTn id="1135" presetID="10" presetClass="entr" presetSubtype="0" fill="hold" grpId="0" nodeType="withEffect">
                                  <p:stCondLst>
                                    <p:cond delay="7000"/>
                                  </p:stCondLst>
                                  <p:childTnLst>
                                    <p:set>
                                      <p:cBhvr>
                                        <p:cTn id="1136" dur="1" fill="hold">
                                          <p:stCondLst>
                                            <p:cond delay="0"/>
                                          </p:stCondLst>
                                        </p:cTn>
                                        <p:tgtEl>
                                          <p:spTgt spid="300"/>
                                        </p:tgtEl>
                                        <p:attrNameLst>
                                          <p:attrName>style.visibility</p:attrName>
                                        </p:attrNameLst>
                                      </p:cBhvr>
                                      <p:to>
                                        <p:strVal val="visible"/>
                                      </p:to>
                                    </p:set>
                                    <p:animEffect transition="in" filter="fade">
                                      <p:cBhvr>
                                        <p:cTn id="1137" dur="500"/>
                                        <p:tgtEl>
                                          <p:spTgt spid="300"/>
                                        </p:tgtEl>
                                      </p:cBhvr>
                                    </p:animEffect>
                                  </p:childTnLst>
                                </p:cTn>
                              </p:par>
                              <p:par>
                                <p:cTn id="1138" presetID="0" presetClass="path" presetSubtype="0" decel="100000" fill="hold" grpId="1" nodeType="withEffect">
                                  <p:stCondLst>
                                    <p:cond delay="7000"/>
                                  </p:stCondLst>
                                  <p:childTnLst>
                                    <p:animMotion origin="layout" path="M 0.00218375 -0.00305259 C 0.0114375 0.00805741 0.0235475 0.0150074 0.0339575 0.0152374 C 0.0442475 0.0152374 0.0537575 -0.00583259 0.0615675 -0.00675259 C 0.0691175 -0.00768259 0.0735475 0.00134741 0.0795375 0.00551741 " pathEditMode="relative" rAng="0" ptsTypes="AAAA">
                                      <p:cBhvr>
                                        <p:cTn id="1139" dur="2000" spd="-100000" fill="hold"/>
                                        <p:tgtEl>
                                          <p:spTgt spid="300"/>
                                        </p:tgtEl>
                                        <p:attrNameLst>
                                          <p:attrName>ppt_x</p:attrName>
                                          <p:attrName>ppt_y</p:attrName>
                                        </p:attrNameLst>
                                      </p:cBhvr>
                                      <p:rCtr x="-38" y="-1"/>
                                    </p:animMotion>
                                  </p:childTnLst>
                                </p:cTn>
                              </p:par>
                              <p:par>
                                <p:cTn id="1140" presetID="10" presetClass="exit" presetSubtype="0" fill="hold" grpId="2" nodeType="withEffect">
                                  <p:stCondLst>
                                    <p:cond delay="8750"/>
                                  </p:stCondLst>
                                  <p:childTnLst>
                                    <p:animEffect transition="out" filter="fade">
                                      <p:cBhvr>
                                        <p:cTn id="1141" dur="250"/>
                                        <p:tgtEl>
                                          <p:spTgt spid="300"/>
                                        </p:tgtEl>
                                      </p:cBhvr>
                                    </p:animEffect>
                                    <p:set>
                                      <p:cBhvr>
                                        <p:cTn id="1142" dur="1" fill="hold">
                                          <p:stCondLst>
                                            <p:cond delay="249"/>
                                          </p:stCondLst>
                                        </p:cTn>
                                        <p:tgtEl>
                                          <p:spTgt spid="300"/>
                                        </p:tgtEl>
                                        <p:attrNameLst>
                                          <p:attrName>style.visibility</p:attrName>
                                        </p:attrNameLst>
                                      </p:cBhvr>
                                      <p:to>
                                        <p:strVal val="hidden"/>
                                      </p:to>
                                    </p:set>
                                  </p:childTnLst>
                                </p:cTn>
                              </p:par>
                              <p:par>
                                <p:cTn id="1143" presetID="10" presetClass="entr" presetSubtype="0" fill="hold" grpId="0" nodeType="withEffect">
                                  <p:stCondLst>
                                    <p:cond delay="8750"/>
                                  </p:stCondLst>
                                  <p:childTnLst>
                                    <p:set>
                                      <p:cBhvr>
                                        <p:cTn id="1144" dur="1" fill="hold">
                                          <p:stCondLst>
                                            <p:cond delay="0"/>
                                          </p:stCondLst>
                                        </p:cTn>
                                        <p:tgtEl>
                                          <p:spTgt spid="308"/>
                                        </p:tgtEl>
                                        <p:attrNameLst>
                                          <p:attrName>style.visibility</p:attrName>
                                        </p:attrNameLst>
                                      </p:cBhvr>
                                      <p:to>
                                        <p:strVal val="visible"/>
                                      </p:to>
                                    </p:set>
                                    <p:animEffect transition="in" filter="fade">
                                      <p:cBhvr>
                                        <p:cTn id="1145" dur="500"/>
                                        <p:tgtEl>
                                          <p:spTgt spid="308"/>
                                        </p:tgtEl>
                                      </p:cBhvr>
                                    </p:animEffect>
                                  </p:childTnLst>
                                </p:cTn>
                              </p:par>
                              <p:par>
                                <p:cTn id="1146" presetID="6" presetClass="emph" presetSubtype="0" decel="100000" fill="hold" grpId="2" nodeType="withEffect">
                                  <p:stCondLst>
                                    <p:cond delay="9000"/>
                                  </p:stCondLst>
                                  <p:childTnLst>
                                    <p:animScale>
                                      <p:cBhvr>
                                        <p:cTn id="1147" dur="750" fill="hold"/>
                                        <p:tgtEl>
                                          <p:spTgt spid="308"/>
                                        </p:tgtEl>
                                      </p:cBhvr>
                                      <p:by x="80000" y="80000"/>
                                    </p:animScale>
                                  </p:childTnLst>
                                </p:cTn>
                              </p:par>
                              <p:par>
                                <p:cTn id="1148" presetID="10" presetClass="exit" presetSubtype="0" fill="hold" grpId="1" nodeType="withEffect">
                                  <p:stCondLst>
                                    <p:cond delay="9250"/>
                                  </p:stCondLst>
                                  <p:childTnLst>
                                    <p:animEffect transition="out" filter="fade">
                                      <p:cBhvr>
                                        <p:cTn id="1149" dur="250"/>
                                        <p:tgtEl>
                                          <p:spTgt spid="308"/>
                                        </p:tgtEl>
                                      </p:cBhvr>
                                    </p:animEffect>
                                    <p:set>
                                      <p:cBhvr>
                                        <p:cTn id="1150" dur="1" fill="hold">
                                          <p:stCondLst>
                                            <p:cond delay="249"/>
                                          </p:stCondLst>
                                        </p:cTn>
                                        <p:tgtEl>
                                          <p:spTgt spid="308"/>
                                        </p:tgtEl>
                                        <p:attrNameLst>
                                          <p:attrName>style.visibility</p:attrName>
                                        </p:attrNameLst>
                                      </p:cBhvr>
                                      <p:to>
                                        <p:strVal val="hidden"/>
                                      </p:to>
                                    </p:set>
                                  </p:childTnLst>
                                </p:cTn>
                              </p:par>
                              <p:par>
                                <p:cTn id="1151" presetID="10" presetClass="entr" presetSubtype="0" fill="hold" grpId="0" nodeType="withEffect">
                                  <p:stCondLst>
                                    <p:cond delay="10750"/>
                                  </p:stCondLst>
                                  <p:childTnLst>
                                    <p:set>
                                      <p:cBhvr>
                                        <p:cTn id="1152" dur="1" fill="hold">
                                          <p:stCondLst>
                                            <p:cond delay="0"/>
                                          </p:stCondLst>
                                        </p:cTn>
                                        <p:tgtEl>
                                          <p:spTgt spid="201"/>
                                        </p:tgtEl>
                                        <p:attrNameLst>
                                          <p:attrName>style.visibility</p:attrName>
                                        </p:attrNameLst>
                                      </p:cBhvr>
                                      <p:to>
                                        <p:strVal val="visible"/>
                                      </p:to>
                                    </p:set>
                                    <p:animEffect transition="in" filter="fade">
                                      <p:cBhvr>
                                        <p:cTn id="1153" dur="500"/>
                                        <p:tgtEl>
                                          <p:spTgt spid="201"/>
                                        </p:tgtEl>
                                      </p:cBhvr>
                                    </p:animEffect>
                                  </p:childTnLst>
                                </p:cTn>
                              </p:par>
                              <p:par>
                                <p:cTn id="1154" presetID="10" presetClass="entr" presetSubtype="0" fill="hold" grpId="0" nodeType="withEffect">
                                  <p:stCondLst>
                                    <p:cond delay="7500"/>
                                  </p:stCondLst>
                                  <p:childTnLst>
                                    <p:set>
                                      <p:cBhvr>
                                        <p:cTn id="1155" dur="1" fill="hold">
                                          <p:stCondLst>
                                            <p:cond delay="0"/>
                                          </p:stCondLst>
                                        </p:cTn>
                                        <p:tgtEl>
                                          <p:spTgt spid="202"/>
                                        </p:tgtEl>
                                        <p:attrNameLst>
                                          <p:attrName>style.visibility</p:attrName>
                                        </p:attrNameLst>
                                      </p:cBhvr>
                                      <p:to>
                                        <p:strVal val="visible"/>
                                      </p:to>
                                    </p:set>
                                    <p:animEffect transition="in" filter="fade">
                                      <p:cBhvr>
                                        <p:cTn id="1156" dur="1250"/>
                                        <p:tgtEl>
                                          <p:spTgt spid="202"/>
                                        </p:tgtEl>
                                      </p:cBhvr>
                                    </p:animEffect>
                                  </p:childTnLst>
                                </p:cTn>
                              </p:par>
                              <p:par>
                                <p:cTn id="1157" presetID="1" presetClass="entr" presetSubtype="0" fill="hold" grpId="0" nodeType="withEffect">
                                  <p:stCondLst>
                                    <p:cond delay="9000"/>
                                  </p:stCondLst>
                                  <p:childTnLst>
                                    <p:set>
                                      <p:cBhvr>
                                        <p:cTn id="1158" dur="1" fill="hold">
                                          <p:stCondLst>
                                            <p:cond delay="0"/>
                                          </p:stCondLst>
                                        </p:cTn>
                                        <p:tgtEl>
                                          <p:spTgt spid="22"/>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02" grpId="0" bldLvl="0" animBg="1"/>
      <p:bldP spid="2" grpId="0" bldLvl="0" animBg="1"/>
      <p:bldP spid="2" grpId="1" bldLvl="0" animBg="1"/>
      <p:bldP spid="2" grpId="2" bldLvl="0" animBg="1"/>
      <p:bldP spid="2" grpId="3" bldLvl="0" animBg="1"/>
      <p:bldP spid="2" grpId="4" bldLvl="0" animBg="1"/>
      <p:bldP spid="2" grpId="5" bldLvl="0" animBg="1"/>
      <p:bldP spid="2" grpId="6" bldLvl="0" animBg="1"/>
      <p:bldP spid="2" grpId="7" bldLvl="0" animBg="1"/>
      <p:bldP spid="2" grpId="8" bldLvl="0" animBg="1"/>
      <p:bldP spid="2" grpId="9" bldLvl="0" animBg="1"/>
      <p:bldP spid="3" grpId="0" bldLvl="0" animBg="1"/>
      <p:bldP spid="3" grpId="1" bldLvl="0" animBg="1"/>
      <p:bldP spid="3" grpId="2" bldLvl="0" animBg="1"/>
      <p:bldP spid="3" grpId="3" bldLvl="0" animBg="1"/>
      <p:bldP spid="3" grpId="4" bldLvl="0" animBg="1"/>
      <p:bldP spid="3" grpId="5" bldLvl="0" animBg="1"/>
      <p:bldP spid="3" grpId="6" bldLvl="0" animBg="1"/>
      <p:bldP spid="3" grpId="7" bldLvl="0" animBg="1"/>
      <p:bldP spid="3" grpId="8" bldLvl="0" animBg="1"/>
      <p:bldP spid="3" grpId="9" bldLvl="0" animBg="1"/>
      <p:bldP spid="3" grpId="10" bldLvl="0" animBg="1"/>
      <p:bldP spid="3" grpId="11" bldLvl="0" animBg="1"/>
      <p:bldP spid="3" grpId="12" bldLvl="0" animBg="1"/>
      <p:bldP spid="4" grpId="0" bldLvl="0" animBg="1"/>
      <p:bldP spid="4" grpId="1" bldLvl="0" animBg="1"/>
      <p:bldP spid="4" grpId="2" bldLvl="0" animBg="1"/>
      <p:bldP spid="4" grpId="3" bldLvl="0" animBg="1"/>
      <p:bldP spid="4" grpId="4" bldLvl="0" animBg="1"/>
      <p:bldP spid="4" grpId="5" bldLvl="0" animBg="1"/>
      <p:bldP spid="4" grpId="6" bldLvl="0" animBg="1"/>
      <p:bldP spid="4" grpId="7" bldLvl="0" animBg="1"/>
      <p:bldP spid="4" grpId="8" bldLvl="0" animBg="1"/>
      <p:bldP spid="4" grpId="9" bldLvl="0" animBg="1"/>
      <p:bldP spid="5" grpId="0" bldLvl="0" animBg="1"/>
      <p:bldP spid="5" grpId="1" bldLvl="0" animBg="1"/>
      <p:bldP spid="5" grpId="2" bldLvl="0" animBg="1"/>
      <p:bldP spid="5" grpId="3" bldLvl="0" animBg="1"/>
      <p:bldP spid="5" grpId="4" bldLvl="0" animBg="1"/>
      <p:bldP spid="5" grpId="5" bldLvl="0" animBg="1"/>
      <p:bldP spid="5" grpId="6" bldLvl="0" animBg="1"/>
      <p:bldP spid="5" grpId="7" bldLvl="0" animBg="1"/>
      <p:bldP spid="5" grpId="8" bldLvl="0" animBg="1"/>
      <p:bldP spid="5" grpId="9" bldLvl="0" animBg="1"/>
      <p:bldP spid="6" grpId="0" bldLvl="0" animBg="1"/>
      <p:bldP spid="6" grpId="1" bldLvl="0" animBg="1"/>
      <p:bldP spid="6" grpId="2" bldLvl="0" animBg="1"/>
      <p:bldP spid="6" grpId="3" bldLvl="0" animBg="1"/>
      <p:bldP spid="6" grpId="4" bldLvl="0" animBg="1"/>
      <p:bldP spid="6" grpId="5" bldLvl="0" animBg="1"/>
      <p:bldP spid="6" grpId="6" bldLvl="0" animBg="1"/>
      <p:bldP spid="6" grpId="7" bldLvl="0" animBg="1"/>
      <p:bldP spid="6" grpId="8" bldLvl="0" animBg="1"/>
      <p:bldP spid="6" grpId="9" bldLvl="0" animBg="1"/>
      <p:bldP spid="7" grpId="0" bldLvl="0" animBg="1"/>
      <p:bldP spid="7" grpId="1" bldLvl="0" animBg="1"/>
      <p:bldP spid="7" grpId="2" bldLvl="0" animBg="1"/>
      <p:bldP spid="7" grpId="3" bldLvl="0" animBg="1"/>
      <p:bldP spid="7" grpId="4" bldLvl="0" animBg="1"/>
      <p:bldP spid="7" grpId="5" bldLvl="0" animBg="1"/>
      <p:bldP spid="7" grpId="6" bldLvl="0" animBg="1"/>
      <p:bldP spid="7" grpId="7" bldLvl="0" animBg="1"/>
      <p:bldP spid="7" grpId="8" bldLvl="0" animBg="1"/>
      <p:bldP spid="7" grpId="9" bldLvl="0" animBg="1"/>
      <p:bldP spid="8" grpId="0" bldLvl="0" animBg="1"/>
      <p:bldP spid="8" grpId="1" bldLvl="0" animBg="1"/>
      <p:bldP spid="8" grpId="2" bldLvl="0" animBg="1"/>
      <p:bldP spid="8" grpId="3" bldLvl="0" animBg="1"/>
      <p:bldP spid="8" grpId="4" bldLvl="0" animBg="1"/>
      <p:bldP spid="8" grpId="5" bldLvl="0" animBg="1"/>
      <p:bldP spid="8" grpId="6" bldLvl="0" animBg="1"/>
      <p:bldP spid="8" grpId="7" bldLvl="0" animBg="1"/>
      <p:bldP spid="8" grpId="8" bldLvl="0" animBg="1"/>
      <p:bldP spid="8" grpId="9" bldLvl="0" animBg="1"/>
      <p:bldP spid="9" grpId="0" bldLvl="0" animBg="1"/>
      <p:bldP spid="9" grpId="1" bldLvl="0" animBg="1"/>
      <p:bldP spid="9" grpId="2" bldLvl="0" animBg="1"/>
      <p:bldP spid="9" grpId="3" bldLvl="0" animBg="1"/>
      <p:bldP spid="9" grpId="4" bldLvl="0" animBg="1"/>
      <p:bldP spid="9" grpId="5" bldLvl="0" animBg="1"/>
      <p:bldP spid="9" grpId="6" bldLvl="0" animBg="1"/>
      <p:bldP spid="9" grpId="7" bldLvl="0" animBg="1"/>
      <p:bldP spid="9" grpId="8" bldLvl="0" animBg="1"/>
      <p:bldP spid="9" grpId="9" bldLvl="0" animBg="1"/>
      <p:bldP spid="10" grpId="0"/>
      <p:bldP spid="10" grpId="1"/>
      <p:bldP spid="13" grpId="0" bldLvl="0" animBg="1"/>
      <p:bldP spid="13" grpId="1" bldLvl="0" animBg="1"/>
      <p:bldP spid="13" grpId="2" bldLvl="0" animBg="1"/>
      <p:bldP spid="13" grpId="3" bldLvl="0" animBg="1"/>
      <p:bldP spid="13" grpId="4" bldLvl="0" animBg="1"/>
      <p:bldP spid="13" grpId="5" bldLvl="0" animBg="1"/>
      <p:bldP spid="13" grpId="6" bldLvl="0" animBg="1"/>
      <p:bldP spid="13" grpId="7" bldLvl="0" animBg="1"/>
      <p:bldP spid="13" grpId="8" bldLvl="0" animBg="1"/>
      <p:bldP spid="13" grpId="9" bldLvl="0" animBg="1"/>
      <p:bldP spid="15" grpId="0" bldLvl="0" animBg="1"/>
      <p:bldP spid="15" grpId="1" bldLvl="0" animBg="1"/>
      <p:bldP spid="15" grpId="2" bldLvl="0" animBg="1"/>
      <p:bldP spid="15" grpId="3" bldLvl="0" animBg="1"/>
      <p:bldP spid="15" grpId="4" bldLvl="0" animBg="1"/>
      <p:bldP spid="15" grpId="5" bldLvl="0" animBg="1"/>
      <p:bldP spid="15" grpId="6" bldLvl="0" animBg="1"/>
      <p:bldP spid="15" grpId="7" bldLvl="0" animBg="1"/>
      <p:bldP spid="15" grpId="8" bldLvl="0" animBg="1"/>
      <p:bldP spid="15" grpId="9" bldLvl="0" animBg="1"/>
      <p:bldP spid="30" grpId="0" bldLvl="0" animBg="1"/>
      <p:bldP spid="30" grpId="1" bldLvl="0" animBg="1"/>
      <p:bldP spid="30" grpId="2" bldLvl="0" animBg="1"/>
      <p:bldP spid="30" grpId="3" bldLvl="0" animBg="1"/>
      <p:bldP spid="30" grpId="4" bldLvl="0" animBg="1"/>
      <p:bldP spid="34" grpId="0" bldLvl="0" animBg="1"/>
      <p:bldP spid="34" grpId="1" bldLvl="0" animBg="1"/>
      <p:bldP spid="35" grpId="0" bldLvl="0" animBg="1"/>
      <p:bldP spid="35" grpId="1" bldLvl="0" animBg="1"/>
      <p:bldP spid="36" grpId="0" bldLvl="0" animBg="1"/>
      <p:bldP spid="36" grpId="1" bldLvl="0" animBg="1"/>
      <p:bldP spid="37" grpId="0" bldLvl="0" animBg="1"/>
      <p:bldP spid="37" grpId="1" bldLvl="0" animBg="1"/>
      <p:bldP spid="38" grpId="0" bldLvl="0" animBg="1"/>
      <p:bldP spid="38" grpId="1" bldLvl="0" animBg="1"/>
      <p:bldP spid="39" grpId="0" bldLvl="0" animBg="1"/>
      <p:bldP spid="39" grpId="1" bldLvl="0" animBg="1"/>
      <p:bldP spid="40" grpId="0" bldLvl="0" animBg="1"/>
      <p:bldP spid="40" grpId="1" bldLvl="0" animBg="1"/>
      <p:bldP spid="41" grpId="0" bldLvl="0" animBg="1"/>
      <p:bldP spid="41" grpId="1" bldLvl="0" animBg="1"/>
      <p:bldP spid="42" grpId="0" bldLvl="0" animBg="1"/>
      <p:bldP spid="42" grpId="1" bldLvl="0" animBg="1"/>
      <p:bldP spid="43" grpId="0" bldLvl="0" animBg="1"/>
      <p:bldP spid="43" grpId="1" bldLvl="0" animBg="1"/>
      <p:bldP spid="44" grpId="0" bldLvl="0" animBg="1"/>
      <p:bldP spid="44" grpId="1" bldLvl="0" animBg="1"/>
      <p:bldP spid="45" grpId="0" bldLvl="0" animBg="1"/>
      <p:bldP spid="45" grpId="1" bldLvl="0" animBg="1"/>
      <p:bldP spid="46" grpId="0"/>
      <p:bldP spid="46" grpId="1"/>
      <p:bldP spid="47" grpId="0" bldLvl="0" animBg="1"/>
      <p:bldP spid="47" grpId="1" bldLvl="0" animBg="1"/>
      <p:bldP spid="48" grpId="0" bldLvl="0" animBg="1"/>
      <p:bldP spid="48" grpId="1" bldLvl="0" animBg="1"/>
      <p:bldP spid="11" grpId="0" bldLvl="0" animBg="1"/>
      <p:bldP spid="11" grpId="1" bldLvl="0" animBg="1"/>
      <p:bldP spid="32" grpId="0" bldLvl="0" animBg="1"/>
      <p:bldP spid="32" grpId="1" bldLvl="0" animBg="1"/>
      <p:bldP spid="49" grpId="0" bldLvl="0" animBg="1"/>
      <p:bldP spid="49" grpId="1" bldLvl="0" animBg="1"/>
      <p:bldP spid="50" grpId="0" bldLvl="0" animBg="1"/>
      <p:bldP spid="50" grpId="1" bldLvl="0" animBg="1"/>
      <p:bldP spid="51" grpId="0" bldLvl="0" animBg="1"/>
      <p:bldP spid="51" grpId="1" bldLvl="0" animBg="1"/>
      <p:bldP spid="52" grpId="0" bldLvl="0" animBg="1"/>
      <p:bldP spid="52" grpId="1" bldLvl="0" animBg="1"/>
      <p:bldP spid="53" grpId="0" bldLvl="0" animBg="1"/>
      <p:bldP spid="53" grpId="1" bldLvl="0" animBg="1"/>
      <p:bldP spid="54" grpId="0" bldLvl="0" animBg="1"/>
      <p:bldP spid="54" grpId="1" bldLvl="0" animBg="1"/>
      <p:bldP spid="55" grpId="0" bldLvl="0" animBg="1"/>
      <p:bldP spid="55" grpId="1" bldLvl="0" animBg="1"/>
      <p:bldP spid="56" grpId="0" bldLvl="0" animBg="1"/>
      <p:bldP spid="56" grpId="1" bldLvl="0" animBg="1"/>
      <p:bldP spid="57" grpId="0" bldLvl="0" animBg="1"/>
      <p:bldP spid="57" grpId="1" bldLvl="0" animBg="1"/>
      <p:bldP spid="58" grpId="0" bldLvl="0" animBg="1"/>
      <p:bldP spid="58" grpId="1" bldLvl="0" animBg="1"/>
      <p:bldP spid="59" grpId="0" bldLvl="0" animBg="1"/>
      <p:bldP spid="59" grpId="1" bldLvl="0" animBg="1"/>
      <p:bldP spid="60" grpId="0" bldLvl="0" animBg="1"/>
      <p:bldP spid="60" grpId="1" bldLvl="0" animBg="1"/>
      <p:bldP spid="61" grpId="0" bldLvl="0" animBg="1"/>
      <p:bldP spid="61" grpId="1" bldLvl="0" animBg="1"/>
      <p:bldP spid="62" grpId="0" bldLvl="0" animBg="1"/>
      <p:bldP spid="62" grpId="1" bldLvl="0" animBg="1"/>
      <p:bldP spid="63" grpId="0" bldLvl="0" animBg="1"/>
      <p:bldP spid="63" grpId="1" bldLvl="0" animBg="1"/>
      <p:bldP spid="63" grpId="2" bldLvl="0" animBg="1"/>
      <p:bldP spid="63" grpId="3" bldLvl="0" animBg="1"/>
      <p:bldP spid="64" grpId="0" bldLvl="0" animBg="1"/>
      <p:bldP spid="64" grpId="1" bldLvl="0" animBg="1"/>
      <p:bldP spid="64" grpId="2" bldLvl="0" animBg="1"/>
      <p:bldP spid="65" grpId="0" bldLvl="0" animBg="1"/>
      <p:bldP spid="65" grpId="1" bldLvl="0" animBg="1"/>
      <p:bldP spid="66" grpId="0" bldLvl="0" animBg="1"/>
      <p:bldP spid="66" grpId="1" bldLvl="0" animBg="1"/>
      <p:bldP spid="67" grpId="0" bldLvl="0" animBg="1"/>
      <p:bldP spid="67" grpId="1" bldLvl="0" animBg="1"/>
      <p:bldP spid="67" grpId="2" bldLvl="0" animBg="1"/>
      <p:bldP spid="71" grpId="0"/>
      <p:bldP spid="71" grpId="1"/>
      <p:bldP spid="72" grpId="0"/>
      <p:bldP spid="72" grpId="1"/>
      <p:bldP spid="20" grpId="0" bldLvl="0" animBg="1"/>
      <p:bldP spid="20" grpId="1" bldLvl="0" animBg="1"/>
      <p:bldP spid="68" grpId="0" bldLvl="0" animBg="1"/>
      <p:bldP spid="68" grpId="1" bldLvl="0" animBg="1"/>
      <p:bldP spid="68" grpId="2" bldLvl="0" animBg="1"/>
      <p:bldP spid="74" grpId="0" bldLvl="0" animBg="1"/>
      <p:bldP spid="74" grpId="1" bldLvl="0" animBg="1"/>
      <p:bldP spid="74" grpId="2" bldLvl="0" animBg="1"/>
      <p:bldP spid="76" grpId="0" bldLvl="0" animBg="1"/>
      <p:bldP spid="76" grpId="1" bldLvl="0" animBg="1"/>
      <p:bldP spid="76" grpId="2" bldLvl="0" animBg="1"/>
      <p:bldP spid="78" grpId="0" bldLvl="0" animBg="1"/>
      <p:bldP spid="78" grpId="1" bldLvl="0" animBg="1"/>
      <p:bldP spid="78" grpId="2" bldLvl="0" animBg="1"/>
      <p:bldP spid="79" grpId="0" bldLvl="0" animBg="1"/>
      <p:bldP spid="79" grpId="1" bldLvl="0" animBg="1"/>
      <p:bldP spid="79" grpId="2" bldLvl="0" animBg="1"/>
      <p:bldP spid="80" grpId="0" bldLvl="0" animBg="1"/>
      <p:bldP spid="80" grpId="1" bldLvl="0" animBg="1"/>
      <p:bldP spid="80" grpId="2" bldLvl="0" animBg="1"/>
      <p:bldP spid="87" grpId="0" bldLvl="0" animBg="1"/>
      <p:bldP spid="87" grpId="1" bldLvl="0" animBg="1"/>
      <p:bldP spid="88" grpId="0" bldLvl="0" animBg="1"/>
      <p:bldP spid="88" grpId="1" bldLvl="0" animBg="1"/>
      <p:bldP spid="88" grpId="2" bldLvl="0" animBg="1"/>
      <p:bldP spid="89" grpId="0" bldLvl="0" animBg="1"/>
      <p:bldP spid="89" grpId="1" bldLvl="0" animBg="1"/>
      <p:bldP spid="89" grpId="2" bldLvl="0" animBg="1"/>
      <p:bldP spid="97" grpId="0" bldLvl="0" animBg="1"/>
      <p:bldP spid="97" grpId="1" bldLvl="0" animBg="1"/>
      <p:bldP spid="97" grpId="2" bldLvl="0" animBg="1"/>
      <p:bldP spid="98" grpId="0" bldLvl="0" animBg="1"/>
      <p:bldP spid="98" grpId="1" bldLvl="0" animBg="1"/>
      <p:bldP spid="98" grpId="2" bldLvl="0" animBg="1"/>
      <p:bldP spid="102" grpId="0" bldLvl="0" animBg="1"/>
      <p:bldP spid="102" grpId="1" bldLvl="0" animBg="1"/>
      <p:bldP spid="102" grpId="2" bldLvl="0" animBg="1"/>
      <p:bldP spid="103" grpId="0" bldLvl="0" animBg="1"/>
      <p:bldP spid="103" grpId="1" bldLvl="0" animBg="1"/>
      <p:bldP spid="104" grpId="0" bldLvl="0" animBg="1"/>
      <p:bldP spid="104" grpId="1" bldLvl="0" animBg="1"/>
      <p:bldP spid="104" grpId="2" bldLvl="0" animBg="1"/>
      <p:bldP spid="105" grpId="0" bldLvl="0" animBg="1"/>
      <p:bldP spid="105" grpId="1" bldLvl="0" animBg="1"/>
      <p:bldP spid="106" grpId="0" bldLvl="0" animBg="1"/>
      <p:bldP spid="106" grpId="1" bldLvl="0" animBg="1"/>
      <p:bldP spid="106" grpId="2" bldLvl="0" animBg="1"/>
      <p:bldP spid="107" grpId="0" bldLvl="0" animBg="1"/>
      <p:bldP spid="107" grpId="1" bldLvl="0" animBg="1"/>
      <p:bldP spid="108" grpId="0" bldLvl="0" animBg="1"/>
      <p:bldP spid="108" grpId="1" bldLvl="0" animBg="1"/>
      <p:bldP spid="108" grpId="2" bldLvl="0" animBg="1"/>
      <p:bldP spid="81" grpId="0" bldLvl="0" animBg="1"/>
      <p:bldP spid="81" grpId="1" bldLvl="0" animBg="1"/>
      <p:bldP spid="82" grpId="0" bldLvl="0" animBg="1"/>
      <p:bldP spid="82" grpId="1" bldLvl="0" animBg="1"/>
      <p:bldP spid="83" grpId="0" bldLvl="0" animBg="1"/>
      <p:bldP spid="83" grpId="1" bldLvl="0" animBg="1"/>
      <p:bldP spid="84" grpId="0" bldLvl="0" animBg="1"/>
      <p:bldP spid="84" grpId="1" bldLvl="0" animBg="1"/>
      <p:bldP spid="85" grpId="0" bldLvl="0" animBg="1"/>
      <p:bldP spid="85" grpId="1" bldLvl="0" animBg="1"/>
      <p:bldP spid="86" grpId="0" bldLvl="0" animBg="1"/>
      <p:bldP spid="86" grpId="1" bldLvl="0" animBg="1"/>
      <p:bldP spid="90" grpId="0" bldLvl="0" animBg="1"/>
      <p:bldP spid="90" grpId="1" bldLvl="0" animBg="1"/>
      <p:bldP spid="91" grpId="0" bldLvl="0" animBg="1"/>
      <p:bldP spid="91" grpId="1" bldLvl="0" animBg="1"/>
      <p:bldP spid="92" grpId="0" bldLvl="0" animBg="1"/>
      <p:bldP spid="92" grpId="1" bldLvl="0" animBg="1"/>
      <p:bldP spid="93" grpId="0" bldLvl="0" animBg="1"/>
      <p:bldP spid="93" grpId="1" bldLvl="0" animBg="1"/>
      <p:bldP spid="94" grpId="0" bldLvl="0" animBg="1"/>
      <p:bldP spid="94" grpId="1" bldLvl="0" animBg="1"/>
      <p:bldP spid="95" grpId="0" bldLvl="0" animBg="1"/>
      <p:bldP spid="95" grpId="1" bldLvl="0" animBg="1"/>
      <p:bldP spid="96" grpId="0" bldLvl="0" animBg="1"/>
      <p:bldP spid="96" grpId="1" bldLvl="0" animBg="1"/>
      <p:bldP spid="99" grpId="0" bldLvl="0" animBg="1"/>
      <p:bldP spid="99" grpId="1" bldLvl="0" animBg="1"/>
      <p:bldP spid="100" grpId="0" bldLvl="0" animBg="1"/>
      <p:bldP spid="100" grpId="1" bldLvl="0" animBg="1"/>
      <p:bldP spid="101" grpId="0" bldLvl="0" animBg="1"/>
      <p:bldP spid="101" grpId="1" bldLvl="0" animBg="1"/>
      <p:bldP spid="109" grpId="0" bldLvl="0" animBg="1"/>
      <p:bldP spid="109" grpId="1" bldLvl="0" animBg="1"/>
      <p:bldP spid="110" grpId="0" bldLvl="0" animBg="1"/>
      <p:bldP spid="110" grpId="1" bldLvl="0" animBg="1"/>
      <p:bldP spid="111" grpId="0" bldLvl="0" animBg="1"/>
      <p:bldP spid="111" grpId="1" bldLvl="0" animBg="1"/>
      <p:bldP spid="112" grpId="0" bldLvl="0" animBg="1"/>
      <p:bldP spid="112" grpId="1" bldLvl="0" animBg="1"/>
      <p:bldP spid="113" grpId="0" bldLvl="0" animBg="1"/>
      <p:bldP spid="113" grpId="1" bldLvl="0" animBg="1"/>
      <p:bldP spid="114" grpId="0" bldLvl="0" animBg="1"/>
      <p:bldP spid="114" grpId="1" bldLvl="0" animBg="1"/>
      <p:bldP spid="115" grpId="0" bldLvl="0" animBg="1"/>
      <p:bldP spid="115" grpId="1" bldLvl="0" animBg="1"/>
      <p:bldP spid="116" grpId="0" bldLvl="0" animBg="1"/>
      <p:bldP spid="116" grpId="1" bldLvl="0" animBg="1"/>
      <p:bldP spid="117" grpId="0" bldLvl="0" animBg="1"/>
      <p:bldP spid="117" grpId="1" bldLvl="0" animBg="1"/>
      <p:bldP spid="118" grpId="0" bldLvl="0" animBg="1"/>
      <p:bldP spid="118" grpId="1" bldLvl="0" animBg="1"/>
      <p:bldP spid="119" grpId="0" bldLvl="0" animBg="1"/>
      <p:bldP spid="119" grpId="1" bldLvl="0" animBg="1"/>
      <p:bldP spid="120" grpId="0" bldLvl="0" animBg="1"/>
      <p:bldP spid="120" grpId="1" bldLvl="0" animBg="1"/>
      <p:bldP spid="121" grpId="0" bldLvl="0" animBg="1"/>
      <p:bldP spid="121" grpId="1" bldLvl="0" animBg="1"/>
      <p:bldP spid="230" grpId="0" bldLvl="0" animBg="1"/>
      <p:bldP spid="230" grpId="1" bldLvl="0" animBg="1"/>
      <p:bldP spid="231" grpId="0" bldLvl="0" animBg="1"/>
      <p:bldP spid="231" grpId="1" bldLvl="0" animBg="1"/>
      <p:bldP spid="232" grpId="0" bldLvl="0" animBg="1"/>
      <p:bldP spid="232" grpId="1" bldLvl="0" animBg="1"/>
      <p:bldP spid="232" grpId="2" bldLvl="0" animBg="1"/>
      <p:bldP spid="233" grpId="0" bldLvl="0" animBg="1"/>
      <p:bldP spid="233" grpId="1" bldLvl="0" animBg="1"/>
      <p:bldP spid="233" grpId="2" bldLvl="0" animBg="1"/>
      <p:bldP spid="234" grpId="0" bldLvl="0" animBg="1"/>
      <p:bldP spid="234" grpId="1" bldLvl="0" animBg="1"/>
      <p:bldP spid="235" grpId="0" bldLvl="0" animBg="1"/>
      <p:bldP spid="235" grpId="1" bldLvl="0" animBg="1"/>
      <p:bldP spid="235" grpId="2" bldLvl="0" animBg="1"/>
      <p:bldP spid="236" grpId="0" bldLvl="0" animBg="1"/>
      <p:bldP spid="236" grpId="1" bldLvl="0" animBg="1"/>
      <p:bldP spid="237" grpId="0" bldLvl="0" animBg="1"/>
      <p:bldP spid="237" grpId="1" bldLvl="0" animBg="1"/>
      <p:bldP spid="237" grpId="2" bldLvl="0" animBg="1"/>
      <p:bldP spid="238" grpId="0" bldLvl="0" animBg="1"/>
      <p:bldP spid="238" grpId="1" bldLvl="0" animBg="1"/>
      <p:bldP spid="239" grpId="0" bldLvl="0" animBg="1"/>
      <p:bldP spid="239" grpId="1" bldLvl="0" animBg="1"/>
      <p:bldP spid="240" grpId="0" bldLvl="0" animBg="1"/>
      <p:bldP spid="240" grpId="1" bldLvl="0" animBg="1"/>
      <p:bldP spid="240" grpId="2" bldLvl="0" animBg="1"/>
      <p:bldP spid="240" grpId="3" bldLvl="0" animBg="1"/>
      <p:bldP spid="241" grpId="0" bldLvl="0" animBg="1"/>
      <p:bldP spid="241" grpId="1" bldLvl="0" animBg="1"/>
      <p:bldP spid="242" grpId="0" bldLvl="0" animBg="1"/>
      <p:bldP spid="242" grpId="1" bldLvl="0" animBg="1"/>
      <p:bldP spid="243" grpId="0" bldLvl="0" animBg="1"/>
      <p:bldP spid="243" grpId="1" bldLvl="0" animBg="1"/>
      <p:bldP spid="243" grpId="2" bldLvl="0" animBg="1"/>
      <p:bldP spid="243" grpId="3" bldLvl="0" animBg="1"/>
      <p:bldP spid="244" grpId="0" bldLvl="0" animBg="1"/>
      <p:bldP spid="244" grpId="1" bldLvl="0" animBg="1"/>
      <p:bldP spid="245" grpId="0" bldLvl="0" animBg="1"/>
      <p:bldP spid="245" grpId="1" bldLvl="0" animBg="1"/>
      <p:bldP spid="246" grpId="0" bldLvl="0" animBg="1"/>
      <p:bldP spid="246" grpId="1" bldLvl="0" animBg="1"/>
      <p:bldP spid="247" grpId="0" bldLvl="0" animBg="1"/>
      <p:bldP spid="247" grpId="1" bldLvl="0" animBg="1"/>
      <p:bldP spid="248" grpId="0" bldLvl="0" animBg="1"/>
      <p:bldP spid="248" grpId="1" bldLvl="0" animBg="1"/>
      <p:bldP spid="249" grpId="0" bldLvl="0" animBg="1"/>
      <p:bldP spid="249" grpId="1" bldLvl="0" animBg="1"/>
      <p:bldP spid="250" grpId="0" bldLvl="0" animBg="1"/>
      <p:bldP spid="250" grpId="1" bldLvl="0" animBg="1"/>
      <p:bldP spid="251" grpId="0" bldLvl="0" animBg="1"/>
      <p:bldP spid="251" grpId="1" bldLvl="0" animBg="1"/>
      <p:bldP spid="252" grpId="0" bldLvl="0" animBg="1"/>
      <p:bldP spid="252" grpId="1" bldLvl="0" animBg="1"/>
      <p:bldP spid="254" grpId="0" bldLvl="0" animBg="1"/>
      <p:bldP spid="254" grpId="1" bldLvl="0" animBg="1"/>
      <p:bldP spid="255" grpId="0" bldLvl="0" animBg="1"/>
      <p:bldP spid="255" grpId="1" bldLvl="0" animBg="1"/>
      <p:bldP spid="255" grpId="2" bldLvl="0" animBg="1"/>
      <p:bldP spid="255" grpId="3" bldLvl="0" animBg="1"/>
      <p:bldP spid="256" grpId="0" bldLvl="0" animBg="1"/>
      <p:bldP spid="256" grpId="1" bldLvl="0" animBg="1"/>
      <p:bldP spid="257" grpId="0" bldLvl="0" animBg="1"/>
      <p:bldP spid="257" grpId="1" bldLvl="0" animBg="1"/>
      <p:bldP spid="257" grpId="2" bldLvl="0" animBg="1"/>
      <p:bldP spid="257" grpId="3" bldLvl="0" animBg="1"/>
      <p:bldP spid="258" grpId="0" bldLvl="0" animBg="1"/>
      <p:bldP spid="258" grpId="1" bldLvl="0" animBg="1"/>
      <p:bldP spid="259" grpId="0" bldLvl="0" animBg="1"/>
      <p:bldP spid="259" grpId="1" bldLvl="0" animBg="1"/>
      <p:bldP spid="259" grpId="2" bldLvl="0" animBg="1"/>
      <p:bldP spid="260" grpId="0" bldLvl="0" animBg="1"/>
      <p:bldP spid="260" grpId="1" bldLvl="0" animBg="1"/>
      <p:bldP spid="261" grpId="0" bldLvl="0" animBg="1"/>
      <p:bldP spid="261" grpId="1" bldLvl="0" animBg="1"/>
      <p:bldP spid="262" grpId="0" bldLvl="0" animBg="1"/>
      <p:bldP spid="262" grpId="1" bldLvl="0" animBg="1"/>
      <p:bldP spid="263" grpId="0" bldLvl="0" animBg="1"/>
      <p:bldP spid="263" grpId="1" bldLvl="0" animBg="1"/>
      <p:bldP spid="264" grpId="0" bldLvl="0" animBg="1"/>
      <p:bldP spid="264" grpId="1" bldLvl="0" animBg="1"/>
      <p:bldP spid="265" grpId="0" bldLvl="0" animBg="1"/>
      <p:bldP spid="265" grpId="1" bldLvl="0" animBg="1"/>
      <p:bldP spid="266" grpId="0" bldLvl="0" animBg="1"/>
      <p:bldP spid="266" grpId="1" bldLvl="0" animBg="1"/>
      <p:bldP spid="267" grpId="0" bldLvl="0" animBg="1"/>
      <p:bldP spid="267" grpId="1" bldLvl="0" animBg="1"/>
      <p:bldP spid="268" grpId="0" bldLvl="0" animBg="1"/>
      <p:bldP spid="268" grpId="1" bldLvl="0" animBg="1"/>
      <p:bldP spid="268" grpId="2" bldLvl="0" animBg="1"/>
      <p:bldP spid="269" grpId="0" bldLvl="0" animBg="1"/>
      <p:bldP spid="269" grpId="1" bldLvl="0" animBg="1"/>
      <p:bldP spid="270" grpId="0" bldLvl="0" animBg="1"/>
      <p:bldP spid="270" grpId="1" bldLvl="0" animBg="1"/>
      <p:bldP spid="271" grpId="0" bldLvl="0" animBg="1"/>
      <p:bldP spid="271" grpId="1" bldLvl="0" animBg="1"/>
      <p:bldP spid="272" grpId="0" bldLvl="0" animBg="1"/>
      <p:bldP spid="272" grpId="1" bldLvl="0" animBg="1"/>
      <p:bldP spid="273" grpId="0" bldLvl="0" animBg="1"/>
      <p:bldP spid="273" grpId="1" bldLvl="0" animBg="1"/>
      <p:bldP spid="274" grpId="0" bldLvl="0" animBg="1"/>
      <p:bldP spid="274" grpId="1" bldLvl="0" animBg="1"/>
      <p:bldP spid="275" grpId="0" bldLvl="0" animBg="1"/>
      <p:bldP spid="275" grpId="1" bldLvl="0" animBg="1"/>
      <p:bldP spid="276" grpId="0" bldLvl="0" animBg="1"/>
      <p:bldP spid="276" grpId="1" bldLvl="0" animBg="1"/>
      <p:bldP spid="277" grpId="0" bldLvl="0" animBg="1"/>
      <p:bldP spid="277" grpId="1" bldLvl="0" animBg="1"/>
      <p:bldP spid="278" grpId="0" bldLvl="0" animBg="1"/>
      <p:bldP spid="278" grpId="1" bldLvl="0" animBg="1"/>
      <p:bldP spid="279" grpId="0" bldLvl="0" animBg="1"/>
      <p:bldP spid="279" grpId="1" bldLvl="0" animBg="1"/>
      <p:bldP spid="280" grpId="0" bldLvl="0" animBg="1"/>
      <p:bldP spid="280" grpId="1" bldLvl="0" animBg="1"/>
      <p:bldP spid="281" grpId="0" bldLvl="0" animBg="1"/>
      <p:bldP spid="281" grpId="1" bldLvl="0" animBg="1"/>
      <p:bldP spid="282" grpId="0" bldLvl="0" animBg="1"/>
      <p:bldP spid="282" grpId="1" bldLvl="0" animBg="1"/>
      <p:bldP spid="283" grpId="0" bldLvl="0" animBg="1"/>
      <p:bldP spid="283" grpId="1" bldLvl="0" animBg="1"/>
      <p:bldP spid="283" grpId="2" bldLvl="0" animBg="1"/>
      <p:bldP spid="283" grpId="3" bldLvl="0" animBg="1"/>
      <p:bldP spid="284" grpId="0" bldLvl="0" animBg="1"/>
      <p:bldP spid="284" grpId="1" bldLvl="0" animBg="1"/>
      <p:bldP spid="284" grpId="2" bldLvl="0" animBg="1"/>
      <p:bldP spid="284" grpId="3" bldLvl="0" animBg="1"/>
      <p:bldP spid="285" grpId="0" bldLvl="0" animBg="1"/>
      <p:bldP spid="285" grpId="1" bldLvl="0" animBg="1"/>
      <p:bldP spid="285" grpId="2" bldLvl="0" animBg="1"/>
      <p:bldP spid="285" grpId="3" bldLvl="0" animBg="1"/>
      <p:bldP spid="286" grpId="0" bldLvl="0" animBg="1"/>
      <p:bldP spid="286" grpId="1" bldLvl="0" animBg="1"/>
      <p:bldP spid="286" grpId="2" bldLvl="0" animBg="1"/>
      <p:bldP spid="286" grpId="3" bldLvl="0" animBg="1"/>
      <p:bldP spid="287" grpId="0" bldLvl="0" animBg="1"/>
      <p:bldP spid="287" grpId="1" bldLvl="0" animBg="1"/>
      <p:bldP spid="287" grpId="2" bldLvl="0" animBg="1"/>
      <p:bldP spid="287" grpId="3" bldLvl="0" animBg="1"/>
      <p:bldP spid="288" grpId="0" bldLvl="0" animBg="1"/>
      <p:bldP spid="288" grpId="1" bldLvl="0" animBg="1"/>
      <p:bldP spid="288" grpId="2" bldLvl="0" animBg="1"/>
      <p:bldP spid="288" grpId="3" bldLvl="0" animBg="1"/>
      <p:bldP spid="289" grpId="0" bldLvl="0" animBg="1"/>
      <p:bldP spid="289" grpId="1" bldLvl="0" animBg="1"/>
      <p:bldP spid="290" grpId="0" bldLvl="0" animBg="1"/>
      <p:bldP spid="290" grpId="1" bldLvl="0" animBg="1"/>
      <p:bldP spid="291" grpId="0" bldLvl="0" animBg="1"/>
      <p:bldP spid="291" grpId="1" bldLvl="0" animBg="1"/>
      <p:bldP spid="292" grpId="0" bldLvl="0" animBg="1"/>
      <p:bldP spid="292" grpId="1" bldLvl="0" animBg="1"/>
      <p:bldP spid="293" grpId="0" bldLvl="0" animBg="1"/>
      <p:bldP spid="293" grpId="1" bldLvl="0" animBg="1"/>
      <p:bldP spid="294" grpId="0" bldLvl="0" animBg="1"/>
      <p:bldP spid="294" grpId="1" bldLvl="0" animBg="1"/>
      <p:bldP spid="295" grpId="0" bldLvl="0" animBg="1"/>
      <p:bldP spid="295" grpId="1" bldLvl="0" animBg="1"/>
      <p:bldP spid="296" grpId="0" bldLvl="0" animBg="1"/>
      <p:bldP spid="296" grpId="1" bldLvl="0" animBg="1"/>
      <p:bldP spid="296" grpId="2" bldLvl="0" animBg="1"/>
      <p:bldP spid="297" grpId="0" bldLvl="0" animBg="1"/>
      <p:bldP spid="297" grpId="1" bldLvl="0" animBg="1"/>
      <p:bldP spid="298" grpId="0" bldLvl="0" animBg="1"/>
      <p:bldP spid="298" grpId="1" bldLvl="0" animBg="1"/>
      <p:bldP spid="299" grpId="0" bldLvl="0" animBg="1"/>
      <p:bldP spid="299" grpId="1" bldLvl="0" animBg="1"/>
      <p:bldP spid="300" grpId="0" bldLvl="0" animBg="1"/>
      <p:bldP spid="300" grpId="1" bldLvl="0" animBg="1"/>
      <p:bldP spid="300" grpId="2" bldLvl="0" animBg="1"/>
      <p:bldP spid="308" grpId="0" bldLvl="0" animBg="1"/>
      <p:bldP spid="308" grpId="1" bldLvl="0" animBg="1"/>
      <p:bldP spid="308" grpId="2" bldLvl="0" animBg="1"/>
      <p:bldP spid="310" grpId="0"/>
      <p:bldP spid="310" grpId="1"/>
      <p:bldP spid="310" grpId="2"/>
      <p:bldP spid="201" grpId="0" bldLvl="0" animBg="1"/>
      <p:bldP spid="22" grpId="0"/>
    </p:bld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11" name="图片 10" descr="1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 y="0"/>
            <a:ext cx="12191998" cy="6858000"/>
          </a:xfrm>
          <a:prstGeom prst="rect">
            <a:avLst/>
          </a:prstGeom>
        </p:spPr>
      </p:pic>
      <p:sp>
        <p:nvSpPr>
          <p:cNvPr id="3" name="副标题 2"/>
          <p:cNvSpPr>
            <a:spLocks noGrp="1"/>
          </p:cNvSpPr>
          <p:nvPr>
            <p:ph type="subTitle" idx="1"/>
          </p:nvPr>
        </p:nvSpPr>
        <p:spPr>
          <a:xfrm>
            <a:off x="612140" y="1276350"/>
            <a:ext cx="11136630" cy="1800860"/>
          </a:xfrm>
          <a:ln>
            <a:noFill/>
          </a:ln>
        </p:spPr>
        <p:txBody>
          <a:bodyPr/>
          <a:p>
            <a:pPr algn="l"/>
            <a:r>
              <a:rPr lang="en-US" altLang="zh-CN">
                <a:solidFill>
                  <a:schemeClr val="bg1">
                    <a:lumMod val="95000"/>
                  </a:schemeClr>
                </a:solidFill>
                <a:latin typeface="华文楷体" panose="02010600040101010101" charset="-122"/>
                <a:ea typeface="华文楷体" panose="02010600040101010101" charset="-122"/>
                <a:cs typeface="华文楷体" panose="02010600040101010101" charset="-122"/>
              </a:rPr>
              <a:t>	</a:t>
            </a:r>
            <a:r>
              <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rPr>
              <a:t>随着人们生活水品的提高，消费在不断升级，人们对产品质量和附加值越来越看重，查询真伪和溯源信息</a:t>
            </a:r>
            <a:r>
              <a:rPr lang="zh-CN" altLang="en-US" b="1">
                <a:solidFill>
                  <a:schemeClr val="bg1">
                    <a:lumMod val="95000"/>
                  </a:schemeClr>
                </a:solidFill>
                <a:latin typeface="华文楷体" panose="02010600040101010101" charset="-122"/>
                <a:ea typeface="华文楷体" panose="02010600040101010101" charset="-122"/>
                <a:cs typeface="华文楷体" panose="02010600040101010101" charset="-122"/>
              </a:rPr>
              <a:t>顺应消费者的消费心理</a:t>
            </a:r>
            <a:r>
              <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rPr>
              <a:t>。不仅如此，国家也颁布相关政策大力提倡产品溯源。所以从发展社会发展趋势来说，防伪溯源是必然的</a:t>
            </a:r>
            <a:endPar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endParaRPr>
          </a:p>
          <a:p>
            <a:pPr algn="l"/>
            <a:endPar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endParaRPr>
          </a:p>
          <a:p>
            <a:pPr algn="l"/>
            <a:r>
              <a:rPr lang="en-US" altLang="zh-CN">
                <a:solidFill>
                  <a:schemeClr val="bg1">
                    <a:lumMod val="95000"/>
                  </a:schemeClr>
                </a:solidFill>
                <a:latin typeface="华文楷体" panose="02010600040101010101" charset="-122"/>
                <a:ea typeface="华文楷体" panose="02010600040101010101" charset="-122"/>
                <a:cs typeface="华文楷体" panose="02010600040101010101" charset="-122"/>
              </a:rPr>
              <a:t>	</a:t>
            </a:r>
            <a:r>
              <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sym typeface="+mn-ea"/>
              </a:rPr>
              <a:t>从普及程度上看，</a:t>
            </a:r>
            <a:r>
              <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rPr>
              <a:t>目前“一物一码”产品质量防伪溯源系统应用已经</a:t>
            </a:r>
            <a:r>
              <a:rPr lang="zh-CN" altLang="en-US" b="1">
                <a:solidFill>
                  <a:schemeClr val="bg1">
                    <a:lumMod val="95000"/>
                  </a:schemeClr>
                </a:solidFill>
                <a:latin typeface="华文楷体" panose="02010600040101010101" charset="-122"/>
                <a:ea typeface="华文楷体" panose="02010600040101010101" charset="-122"/>
                <a:cs typeface="华文楷体" panose="02010600040101010101" charset="-122"/>
              </a:rPr>
              <a:t>非常普遍</a:t>
            </a:r>
            <a:r>
              <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rPr>
              <a:t>，而国内目前尚未有统一的业界标准，国家也未出台相应的行业准则，行业开拓数载，似乎</a:t>
            </a:r>
            <a:r>
              <a:rPr lang="zh-CN" altLang="en-US" b="1">
                <a:solidFill>
                  <a:schemeClr val="bg1">
                    <a:lumMod val="95000"/>
                  </a:schemeClr>
                </a:solidFill>
                <a:latin typeface="华文楷体" panose="02010600040101010101" charset="-122"/>
                <a:ea typeface="华文楷体" panose="02010600040101010101" charset="-122"/>
                <a:cs typeface="华文楷体" panose="02010600040101010101" charset="-122"/>
              </a:rPr>
              <a:t>处于黎明前夜</a:t>
            </a:r>
            <a:r>
              <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rPr>
              <a:t>。</a:t>
            </a:r>
            <a:endPar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endParaRPr>
          </a:p>
          <a:p>
            <a:pPr algn="l"/>
            <a:endPar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endParaRPr>
          </a:p>
          <a:p>
            <a:pPr algn="l"/>
            <a:r>
              <a:rPr lang="en-US" altLang="zh-CN">
                <a:solidFill>
                  <a:schemeClr val="bg1">
                    <a:lumMod val="95000"/>
                  </a:schemeClr>
                </a:solidFill>
                <a:latin typeface="华文楷体" panose="02010600040101010101" charset="-122"/>
                <a:ea typeface="华文楷体" panose="02010600040101010101" charset="-122"/>
                <a:cs typeface="华文楷体" panose="02010600040101010101" charset="-122"/>
              </a:rPr>
              <a:t>	</a:t>
            </a:r>
            <a:r>
              <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rPr>
              <a:t>未来的公共平台，无论归属哪一类，首要的使命是</a:t>
            </a:r>
            <a:r>
              <a:rPr lang="zh-CN" altLang="en-US" b="1">
                <a:solidFill>
                  <a:schemeClr val="bg1">
                    <a:lumMod val="95000"/>
                  </a:schemeClr>
                </a:solidFill>
                <a:latin typeface="华文楷体" panose="02010600040101010101" charset="-122"/>
                <a:ea typeface="华文楷体" panose="02010600040101010101" charset="-122"/>
                <a:cs typeface="华文楷体" panose="02010600040101010101" charset="-122"/>
              </a:rPr>
              <a:t>履行社会责任</a:t>
            </a:r>
            <a:r>
              <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rPr>
              <a:t>，即对自身公信力的承诺与履行，而后才是对盈利模式的考量。平台发展，若要长久，舍此无他。</a:t>
            </a:r>
            <a:endParaRPr lang="zh-CN" altLang="en-US">
              <a:solidFill>
                <a:schemeClr val="bg1">
                  <a:lumMod val="95000"/>
                </a:schemeClr>
              </a:solidFill>
              <a:latin typeface="华文楷体" panose="02010600040101010101" charset="-122"/>
              <a:ea typeface="华文楷体" panose="02010600040101010101" charset="-122"/>
              <a:cs typeface="华文楷体" panose="02010600040101010101" charset="-122"/>
            </a:endParaRPr>
          </a:p>
        </p:txBody>
      </p:sp>
      <p:cxnSp>
        <p:nvCxnSpPr>
          <p:cNvPr id="4" name="直接连接符 3"/>
          <p:cNvCxnSpPr/>
          <p:nvPr/>
        </p:nvCxnSpPr>
        <p:spPr>
          <a:xfrm flipV="1">
            <a:off x="354965" y="925830"/>
            <a:ext cx="11482070" cy="21590"/>
          </a:xfrm>
          <a:prstGeom prst="line">
            <a:avLst/>
          </a:prstGeom>
        </p:spPr>
        <p:style>
          <a:lnRef idx="1">
            <a:schemeClr val="dk1"/>
          </a:lnRef>
          <a:fillRef idx="0">
            <a:schemeClr val="dk1"/>
          </a:fillRef>
          <a:effectRef idx="0">
            <a:schemeClr val="dk1"/>
          </a:effectRef>
          <a:fontRef idx="minor">
            <a:schemeClr val="tx1"/>
          </a:fontRef>
        </p:style>
      </p:cxnSp>
      <p:sp>
        <p:nvSpPr>
          <p:cNvPr id="5" name="文本框 4"/>
          <p:cNvSpPr txBox="1"/>
          <p:nvPr/>
        </p:nvSpPr>
        <p:spPr>
          <a:xfrm>
            <a:off x="462280" y="345440"/>
            <a:ext cx="4107815" cy="583565"/>
          </a:xfrm>
          <a:prstGeom prst="rect">
            <a:avLst/>
          </a:prstGeom>
          <a:noFill/>
        </p:spPr>
        <p:txBody>
          <a:bodyPr wrap="square" rtlCol="0">
            <a:spAutoFit/>
          </a:bodyPr>
          <a:p>
            <a:r>
              <a:rPr lang="zh-CN"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sym typeface="+mn-ea"/>
              </a:rPr>
              <a:t>叁</a:t>
            </a:r>
            <a:r>
              <a:rPr lang="en-US" altLang="zh-CN"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sym typeface="+mn-ea"/>
              </a:rPr>
              <a:t> · </a:t>
            </a:r>
            <a:r>
              <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sym typeface="+mn-ea"/>
              </a:rPr>
              <a:t>未来发展趋势</a:t>
            </a:r>
            <a:endParaRPr lang="zh-CN" altLang="en-US" sz="3200">
              <a:solidFill>
                <a:schemeClr val="tx1">
                  <a:lumMod val="65000"/>
                  <a:lumOff val="35000"/>
                </a:schemeClr>
              </a:solidFill>
              <a:latin typeface="华文行楷" panose="02010800040101010101" charset="-122"/>
              <a:ea typeface="华文行楷" panose="02010800040101010101" charset="-122"/>
              <a:cs typeface="华文行楷" panose="02010800040101010101" charset="-122"/>
              <a:sym typeface="+mn-ea"/>
            </a:endParaRPr>
          </a:p>
        </p:txBody>
      </p:sp>
    </p:spTree>
    <p:custDataLst>
      <p:tags r:id="rId2"/>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pic>
        <p:nvPicPr>
          <p:cNvPr id="2" name="图片 1" descr="15"/>
          <p:cNvPicPr>
            <a:picLocks noGrp="1" noChangeAspect="1"/>
          </p:cNvPicPr>
          <p:nvPr isPhoto="1"/>
        </p:nvPicPr>
        <p:blipFill>
          <a:blip r:embed="rId1">
            <a:lum/>
            <a:extLst>
              <a:ext uri="{28A0092B-C50C-407E-A947-70E740481C1C}">
                <a14:useLocalDpi xmlns:a14="http://schemas.microsoft.com/office/drawing/2010/main" val="0"/>
              </a:ext>
            </a:extLst>
          </a:blip>
          <a:srcRect t="12500" b="12500"/>
          <a:stretch>
            <a:fillRect/>
          </a:stretch>
        </p:blipFill>
        <p:spPr>
          <a:xfrm>
            <a:off x="0" y="0"/>
            <a:ext cx="12192000" cy="6858000"/>
          </a:xfrm>
          <a:prstGeom prst="rect">
            <a:avLst/>
          </a:prstGeom>
        </p:spPr>
      </p:pic>
      <p:sp>
        <p:nvSpPr>
          <p:cNvPr id="3" name="副标题 2"/>
          <p:cNvSpPr>
            <a:spLocks noGrp="1"/>
          </p:cNvSpPr>
          <p:nvPr>
            <p:ph type="subTitle" idx="1"/>
          </p:nvPr>
        </p:nvSpPr>
        <p:spPr>
          <a:xfrm>
            <a:off x="669882" y="4502785"/>
            <a:ext cx="10852237" cy="950984"/>
          </a:xfrm>
        </p:spPr>
        <p:txBody>
          <a:bodyPr/>
          <a:p>
            <a:pPr algn="l"/>
            <a:r>
              <a:rPr lang="zh-CN" altLang="en-US" sz="1400">
                <a:solidFill>
                  <a:schemeClr val="bg1">
                    <a:lumMod val="75000"/>
                  </a:schemeClr>
                </a:solidFill>
                <a:latin typeface="华文楷体" panose="02010600040101010101" charset="-122"/>
                <a:ea typeface="华文楷体" panose="02010600040101010101" charset="-122"/>
                <a:cs typeface="华文楷体" panose="02010600040101010101" charset="-122"/>
              </a:rPr>
              <a:t>参考文献</a:t>
            </a:r>
            <a:endParaRPr lang="zh-CN" altLang="en-US" sz="1400">
              <a:solidFill>
                <a:schemeClr val="bg1">
                  <a:lumMod val="75000"/>
                </a:schemeClr>
              </a:solidFill>
              <a:latin typeface="华文楷体" panose="02010600040101010101" charset="-122"/>
              <a:ea typeface="华文楷体" panose="02010600040101010101" charset="-122"/>
              <a:cs typeface="华文楷体" panose="02010600040101010101" charset="-122"/>
            </a:endParaRPr>
          </a:p>
          <a:p>
            <a:pPr algn="l"/>
            <a:r>
              <a:rPr lang="en-US" altLang="zh-CN" sz="1400">
                <a:solidFill>
                  <a:schemeClr val="bg1">
                    <a:lumMod val="75000"/>
                  </a:schemeClr>
                </a:solidFill>
                <a:latin typeface="华文楷体" panose="02010600040101010101" charset="-122"/>
                <a:ea typeface="华文楷体" panose="02010600040101010101" charset="-122"/>
                <a:cs typeface="华文楷体" panose="02010600040101010101" charset="-122"/>
              </a:rPr>
              <a:t>	</a:t>
            </a:r>
            <a:r>
              <a:rPr lang="zh-CN" altLang="en-US" sz="1400">
                <a:solidFill>
                  <a:schemeClr val="bg1">
                    <a:lumMod val="75000"/>
                  </a:schemeClr>
                </a:solidFill>
                <a:latin typeface="华文楷体" panose="02010600040101010101" charset="-122"/>
                <a:ea typeface="华文楷体" panose="02010600040101010101" charset="-122"/>
                <a:cs typeface="华文楷体" panose="02010600040101010101" charset="-122"/>
              </a:rPr>
              <a:t>《中国消费者协会商品防伪信息查询系统》</a:t>
            </a:r>
            <a:endParaRPr lang="zh-CN" altLang="en-US" sz="1400">
              <a:solidFill>
                <a:schemeClr val="bg1">
                  <a:lumMod val="75000"/>
                </a:schemeClr>
              </a:solidFill>
              <a:latin typeface="华文楷体" panose="02010600040101010101" charset="-122"/>
              <a:ea typeface="华文楷体" panose="02010600040101010101" charset="-122"/>
              <a:cs typeface="华文楷体" panose="02010600040101010101" charset="-122"/>
            </a:endParaRPr>
          </a:p>
          <a:p>
            <a:pPr algn="l"/>
            <a:r>
              <a:rPr lang="en-US" altLang="zh-CN" sz="1400">
                <a:solidFill>
                  <a:schemeClr val="bg1">
                    <a:lumMod val="75000"/>
                  </a:schemeClr>
                </a:solidFill>
                <a:latin typeface="华文楷体" panose="02010600040101010101" charset="-122"/>
                <a:ea typeface="华文楷体" panose="02010600040101010101" charset="-122"/>
                <a:cs typeface="华文楷体" panose="02010600040101010101" charset="-122"/>
              </a:rPr>
              <a:t>	</a:t>
            </a:r>
            <a:r>
              <a:rPr lang="zh-CN" altLang="en-US" sz="1400">
                <a:solidFill>
                  <a:schemeClr val="bg1">
                    <a:lumMod val="75000"/>
                  </a:schemeClr>
                </a:solidFill>
                <a:latin typeface="华文楷体" panose="02010600040101010101" charset="-122"/>
                <a:ea typeface="华文楷体" panose="02010600040101010101" charset="-122"/>
                <a:cs typeface="华文楷体" panose="02010600040101010101" charset="-122"/>
              </a:rPr>
              <a:t>《数字防伪技术的研究与应用》</a:t>
            </a:r>
            <a:endParaRPr lang="zh-CN" altLang="en-US" sz="1400">
              <a:solidFill>
                <a:schemeClr val="bg1">
                  <a:lumMod val="75000"/>
                </a:schemeClr>
              </a:solidFill>
              <a:latin typeface="华文楷体" panose="02010600040101010101" charset="-122"/>
              <a:ea typeface="华文楷体" panose="02010600040101010101" charset="-122"/>
              <a:cs typeface="华文楷体" panose="02010600040101010101" charset="-122"/>
            </a:endParaRPr>
          </a:p>
          <a:p>
            <a:pPr algn="l"/>
            <a:r>
              <a:rPr lang="en-US" altLang="zh-CN" sz="1400">
                <a:solidFill>
                  <a:schemeClr val="bg1">
                    <a:lumMod val="75000"/>
                  </a:schemeClr>
                </a:solidFill>
                <a:latin typeface="华文楷体" panose="02010600040101010101" charset="-122"/>
                <a:ea typeface="华文楷体" panose="02010600040101010101" charset="-122"/>
                <a:cs typeface="华文楷体" panose="02010600040101010101" charset="-122"/>
              </a:rPr>
              <a:t>	</a:t>
            </a:r>
            <a:r>
              <a:rPr lang="zh-CN" altLang="en-US" sz="1400">
                <a:solidFill>
                  <a:schemeClr val="bg1">
                    <a:lumMod val="75000"/>
                  </a:schemeClr>
                </a:solidFill>
                <a:latin typeface="华文楷体" panose="02010600040101010101" charset="-122"/>
                <a:ea typeface="华文楷体" panose="02010600040101010101" charset="-122"/>
                <a:cs typeface="华文楷体" panose="02010600040101010101" charset="-122"/>
              </a:rPr>
              <a:t>《防伪技术发展史》</a:t>
            </a:r>
            <a:endParaRPr lang="zh-CN" altLang="en-US" sz="1400">
              <a:solidFill>
                <a:schemeClr val="bg1">
                  <a:lumMod val="75000"/>
                </a:schemeClr>
              </a:solidFill>
              <a:latin typeface="华文楷体" panose="02010600040101010101" charset="-122"/>
              <a:ea typeface="华文楷体" panose="02010600040101010101" charset="-122"/>
              <a:cs typeface="华文楷体" panose="02010600040101010101" charset="-122"/>
            </a:endParaRPr>
          </a:p>
        </p:txBody>
      </p:sp>
      <p:sp>
        <p:nvSpPr>
          <p:cNvPr id="6" name="文本框 5"/>
          <p:cNvSpPr txBox="1"/>
          <p:nvPr/>
        </p:nvSpPr>
        <p:spPr>
          <a:xfrm>
            <a:off x="4471035" y="2456180"/>
            <a:ext cx="3249930" cy="1553845"/>
          </a:xfrm>
          <a:prstGeom prst="rect">
            <a:avLst/>
          </a:prstGeom>
          <a:noFill/>
        </p:spPr>
        <p:txBody>
          <a:bodyPr wrap="square" rtlCol="0">
            <a:noAutofit/>
          </a:bodyPr>
          <a:p>
            <a:r>
              <a:rPr lang="en-US" altLang="zh-CN" sz="9600">
                <a:solidFill>
                  <a:schemeClr val="bg2">
                    <a:lumMod val="65000"/>
                  </a:schemeClr>
                </a:solidFill>
                <a:latin typeface="华文隶书" panose="02010800040101010101" charset="-122"/>
                <a:ea typeface="华文隶书" panose="02010800040101010101" charset="-122"/>
              </a:rPr>
              <a:t>thanks</a:t>
            </a:r>
            <a:endParaRPr lang="en-US" altLang="zh-CN" sz="9600">
              <a:solidFill>
                <a:schemeClr val="bg2">
                  <a:lumMod val="65000"/>
                </a:schemeClr>
              </a:solidFill>
              <a:latin typeface="华文隶书" panose="02010800040101010101" charset="-122"/>
              <a:ea typeface="华文隶书" panose="02010800040101010101" charset="-122"/>
            </a:endParaRPr>
          </a:p>
        </p:txBody>
      </p:sp>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495299" y="-292099"/>
            <a:ext cx="13271500" cy="7683500"/>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 name="文本框 1"/>
          <p:cNvSpPr txBox="1"/>
          <p:nvPr/>
        </p:nvSpPr>
        <p:spPr>
          <a:xfrm>
            <a:off x="2767968" y="3198169"/>
            <a:ext cx="7167880" cy="829945"/>
          </a:xfrm>
          <a:prstGeom prst="rect">
            <a:avLst/>
          </a:prstGeom>
          <a:noFill/>
        </p:spPr>
        <p:txBody>
          <a:bodyPr wrap="none" rtlCol="0">
            <a:spAutoFit/>
          </a:bodyPr>
          <a:lstStyle>
            <a:defPPr>
              <a:defRPr lang="zh-CN"/>
            </a:defPPr>
            <a:lvl1pPr algn="ctr">
              <a:defRPr sz="2400" kern="2000" spc="100">
                <a:solidFill>
                  <a:srgbClr val="161616"/>
                </a:solidFill>
                <a:cs typeface="Arial" panose="020B0604020202020204" pitchFamily="34" charset="0"/>
              </a:defRPr>
            </a:lvl1pPr>
          </a:lstStyle>
          <a:p>
            <a:pPr algn="ctr"/>
            <a:r>
              <a:rPr dirty="0">
                <a:solidFill>
                  <a:schemeClr val="tx1"/>
                </a:solidFill>
                <a:latin typeface="华文细黑" panose="02010600040101010101" pitchFamily="2" charset="-122"/>
                <a:ea typeface="华文细黑" panose="02010600040101010101" pitchFamily="2" charset="-122"/>
                <a:sym typeface="+mn-ea"/>
              </a:rPr>
              <a:t>道高一尺，魔高一丈，</a:t>
            </a:r>
            <a:r>
              <a:rPr lang="zh-CN" dirty="0">
                <a:solidFill>
                  <a:schemeClr val="tx1"/>
                </a:solidFill>
                <a:latin typeface="华文细黑" panose="02010600040101010101" pitchFamily="2" charset="-122"/>
                <a:ea typeface="华文细黑" panose="02010600040101010101" pitchFamily="2" charset="-122"/>
                <a:sym typeface="+mn-ea"/>
              </a:rPr>
              <a:t>防伪标识或许也可批量造假</a:t>
            </a:r>
            <a:endParaRPr lang="zh-CN" dirty="0">
              <a:solidFill>
                <a:schemeClr val="tx1"/>
              </a:solidFill>
              <a:latin typeface="华文细黑" panose="02010600040101010101" pitchFamily="2" charset="-122"/>
              <a:ea typeface="华文细黑" panose="02010600040101010101" pitchFamily="2" charset="-122"/>
            </a:endParaRPr>
          </a:p>
          <a:p>
            <a:endParaRPr lang="en-US" altLang="zh-CN" dirty="0">
              <a:latin typeface="华文细黑" panose="02010600040101010101" pitchFamily="2" charset="-122"/>
              <a:ea typeface="华文细黑" panose="02010600040101010101" pitchFamily="2" charset="-122"/>
            </a:endParaRPr>
          </a:p>
        </p:txBody>
      </p:sp>
      <p:sp>
        <p:nvSpPr>
          <p:cNvPr id="3" name="文本框 2"/>
          <p:cNvSpPr txBox="1"/>
          <p:nvPr/>
        </p:nvSpPr>
        <p:spPr>
          <a:xfrm>
            <a:off x="2759713" y="3198169"/>
            <a:ext cx="7167880" cy="460375"/>
          </a:xfrm>
          <a:prstGeom prst="rect">
            <a:avLst/>
          </a:prstGeom>
          <a:noFill/>
        </p:spPr>
        <p:txBody>
          <a:bodyPr wrap="none" rtlCol="0">
            <a:spAutoFit/>
          </a:bodyPr>
          <a:lstStyle>
            <a:defPPr>
              <a:defRPr lang="zh-CN"/>
            </a:defPPr>
            <a:lvl1pPr algn="ctr">
              <a:defRPr sz="2400" kern="2000" spc="100">
                <a:solidFill>
                  <a:srgbClr val="161616"/>
                </a:solidFill>
                <a:cs typeface="Arial" panose="020B0604020202020204" pitchFamily="34" charset="0"/>
              </a:defRPr>
            </a:lvl1pPr>
          </a:lstStyle>
          <a:p>
            <a:pPr algn="ctr"/>
            <a:r>
              <a:rPr dirty="0">
                <a:solidFill>
                  <a:schemeClr val="tx1"/>
                </a:solidFill>
                <a:latin typeface="华文细黑" panose="02010600040101010101" pitchFamily="2" charset="-122"/>
                <a:ea typeface="华文细黑" panose="02010600040101010101" pitchFamily="2" charset="-122"/>
              </a:rPr>
              <a:t>道高一尺，魔高一丈，</a:t>
            </a:r>
            <a:r>
              <a:rPr lang="zh-CN" dirty="0">
                <a:solidFill>
                  <a:schemeClr val="tx1"/>
                </a:solidFill>
                <a:latin typeface="华文细黑" panose="02010600040101010101" pitchFamily="2" charset="-122"/>
                <a:ea typeface="华文细黑" panose="02010600040101010101" pitchFamily="2" charset="-122"/>
              </a:rPr>
              <a:t>防伪标识或许也可批量造假</a:t>
            </a:r>
            <a:endParaRPr lang="zh-CN" dirty="0">
              <a:solidFill>
                <a:schemeClr val="tx1"/>
              </a:solidFill>
              <a:latin typeface="华文细黑" panose="02010600040101010101" pitchFamily="2" charset="-122"/>
              <a:ea typeface="华文细黑" panose="02010600040101010101" pitchFamily="2" charset="-122"/>
            </a:endParaRPr>
          </a:p>
        </p:txBody>
      </p:sp>
    </p:spTree>
  </p:cSld>
  <p:clrMapOvr>
    <a:masterClrMapping/>
  </p:clrMapOvr>
  <p:transition spd="slow" advTm="39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wd">
                                    <p:tmPct val="35000"/>
                                  </p:iterate>
                                  <p:childTnLst>
                                    <p:set>
                                      <p:cBhvr>
                                        <p:cTn id="6" dur="1" fill="hold">
                                          <p:stCondLst>
                                            <p:cond delay="0"/>
                                          </p:stCondLst>
                                        </p:cTn>
                                        <p:tgtEl>
                                          <p:spTgt spid="2"/>
                                        </p:tgtEl>
                                        <p:attrNameLst>
                                          <p:attrName>style.visibility</p:attrName>
                                        </p:attrNameLst>
                                      </p:cBhvr>
                                      <p:to>
                                        <p:strVal val="visible"/>
                                      </p:to>
                                    </p:set>
                                    <p:animEffect transition="in" filter="fade">
                                      <p:cBhvr>
                                        <p:cTn id="7" dur="500"/>
                                        <p:tgtEl>
                                          <p:spTgt spid="2"/>
                                        </p:tgtEl>
                                      </p:cBhvr>
                                    </p:animEffect>
                                  </p:childTnLst>
                                </p:cTn>
                              </p:par>
                            </p:childTnLst>
                          </p:cTn>
                        </p:par>
                        <p:par>
                          <p:cTn id="8" fill="hold">
                            <p:stCondLst>
                              <p:cond delay="0"/>
                            </p:stCondLst>
                            <p:childTnLst>
                              <p:par>
                                <p:cTn id="9" presetID="1" presetClass="exit" presetSubtype="0" fill="hold" grpId="1" nodeType="afterEffect">
                                  <p:stCondLst>
                                    <p:cond delay="0"/>
                                  </p:stCondLst>
                                  <p:iterate type="wd">
                                    <p:tmAbs val="0"/>
                                  </p:iterate>
                                  <p:childTnLst>
                                    <p:set>
                                      <p:cBhvr>
                                        <p:cTn id="10" dur="1" fill="hold">
                                          <p:stCondLst>
                                            <p:cond delay="0"/>
                                          </p:stCondLst>
                                        </p:cTn>
                                        <p:tgtEl>
                                          <p:spTgt spid="2"/>
                                        </p:tgtEl>
                                        <p:attrNameLst>
                                          <p:attrName>style.visibility</p:attrName>
                                        </p:attrNameLst>
                                      </p:cBhvr>
                                      <p:to>
                                        <p:strVal val="hidden"/>
                                      </p:to>
                                    </p:set>
                                  </p:childTnLst>
                                </p:cTn>
                              </p:par>
                              <p:par>
                                <p:cTn id="11" presetID="1" presetClass="entr" presetSubtype="0" fill="hold" grpId="0" nodeType="withEffect">
                                  <p:stCondLst>
                                    <p:cond delay="0"/>
                                  </p:stCondLst>
                                  <p:iterate type="wd">
                                    <p:tmAbs val="0"/>
                                  </p:iterate>
                                  <p:childTnLst>
                                    <p:set>
                                      <p:cBhvr>
                                        <p:cTn id="12" dur="1" fill="hold">
                                          <p:stCondLst>
                                            <p:cond delay="0"/>
                                          </p:stCondLst>
                                        </p:cTn>
                                        <p:tgtEl>
                                          <p:spTgt spid="3"/>
                                        </p:tgtEl>
                                        <p:attrNameLst>
                                          <p:attrName>style.visibility</p:attrName>
                                        </p:attrNameLst>
                                      </p:cBhvr>
                                      <p:to>
                                        <p:strVal val="visible"/>
                                      </p:to>
                                    </p:set>
                                  </p:childTnLst>
                                </p:cTn>
                              </p:par>
                              <p:par>
                                <p:cTn id="13" presetID="10" presetClass="exit" presetSubtype="0" fill="hold" grpId="1" nodeType="withEffect">
                                  <p:stCondLst>
                                    <p:cond delay="0"/>
                                  </p:stCondLst>
                                  <p:iterate type="wd">
                                    <p:tmPct val="30000"/>
                                  </p:iterate>
                                  <p:childTnLst>
                                    <p:animEffect transition="out" filter="fade">
                                      <p:cBhvr>
                                        <p:cTn id="14" dur="525"/>
                                        <p:tgtEl>
                                          <p:spTgt spid="3"/>
                                        </p:tgtEl>
                                      </p:cBhvr>
                                    </p:animEffect>
                                    <p:set>
                                      <p:cBhvr>
                                        <p:cTn id="15" dur="1" fill="hold">
                                          <p:stCondLst>
                                            <p:cond delay="524"/>
                                          </p:stCondLst>
                                        </p:cTn>
                                        <p:tgtEl>
                                          <p:spTgt spid="3"/>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2" grpId="1"/>
      <p:bldP spid="3" grpId="0"/>
      <p:bldP spid="3" grpId="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矩形 1"/>
          <p:cNvSpPr/>
          <p:nvPr/>
        </p:nvSpPr>
        <p:spPr>
          <a:xfrm>
            <a:off x="-2626468" y="-1128408"/>
            <a:ext cx="18190723" cy="9649839"/>
          </a:xfrm>
          <a:prstGeom prst="rect">
            <a:avLst/>
          </a:prstGeom>
          <a:solidFill>
            <a:srgbClr val="16161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文本框 2"/>
          <p:cNvSpPr txBox="1"/>
          <p:nvPr/>
        </p:nvSpPr>
        <p:spPr>
          <a:xfrm>
            <a:off x="1329700" y="3175172"/>
            <a:ext cx="36753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solidFill>
                  <a:schemeClr val="bg1"/>
                </a:solidFill>
                <a:latin typeface="华文细黑" panose="02010600040101010101" pitchFamily="2" charset="-122"/>
                <a:ea typeface="华文细黑" panose="02010600040101010101" pitchFamily="2" charset="-122"/>
              </a:rPr>
              <a:t>于是，防伪技术不断升级</a:t>
            </a:r>
            <a:endParaRPr lang="zh-CN" altLang="en-US" dirty="0">
              <a:solidFill>
                <a:schemeClr val="bg1"/>
              </a:solidFill>
              <a:latin typeface="华文细黑" panose="02010600040101010101" pitchFamily="2" charset="-122"/>
              <a:ea typeface="华文细黑" panose="02010600040101010101" pitchFamily="2" charset="-122"/>
            </a:endParaRPr>
          </a:p>
        </p:txBody>
      </p:sp>
      <p:sp>
        <p:nvSpPr>
          <p:cNvPr id="5" name="椭圆 4"/>
          <p:cNvSpPr/>
          <p:nvPr/>
        </p:nvSpPr>
        <p:spPr>
          <a:xfrm>
            <a:off x="5546970" y="3156435"/>
            <a:ext cx="472108" cy="4721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6" name="椭圆 5"/>
          <p:cNvSpPr/>
          <p:nvPr/>
        </p:nvSpPr>
        <p:spPr>
          <a:xfrm>
            <a:off x="5531023" y="3140488"/>
            <a:ext cx="504000" cy="504000"/>
          </a:xfrm>
          <a:prstGeom prst="ellipse">
            <a:avLst/>
          </a:prstGeom>
          <a:solidFill>
            <a:srgbClr val="161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矩形 12"/>
          <p:cNvSpPr/>
          <p:nvPr/>
        </p:nvSpPr>
        <p:spPr>
          <a:xfrm>
            <a:off x="0" y="-2002971"/>
            <a:ext cx="1248229" cy="108857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 name="椭圆 18"/>
          <p:cNvSpPr/>
          <p:nvPr/>
        </p:nvSpPr>
        <p:spPr>
          <a:xfrm>
            <a:off x="7269090" y="3156435"/>
            <a:ext cx="472108" cy="4721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 name="椭圆 19"/>
          <p:cNvSpPr/>
          <p:nvPr/>
        </p:nvSpPr>
        <p:spPr>
          <a:xfrm>
            <a:off x="7253143" y="3140488"/>
            <a:ext cx="504000" cy="504000"/>
          </a:xfrm>
          <a:prstGeom prst="ellipse">
            <a:avLst/>
          </a:prstGeom>
          <a:solidFill>
            <a:srgbClr val="161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 name="椭圆 20"/>
          <p:cNvSpPr/>
          <p:nvPr/>
        </p:nvSpPr>
        <p:spPr>
          <a:xfrm>
            <a:off x="7611990" y="3156435"/>
            <a:ext cx="472108" cy="4721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 name="椭圆 21"/>
          <p:cNvSpPr/>
          <p:nvPr/>
        </p:nvSpPr>
        <p:spPr>
          <a:xfrm>
            <a:off x="7596043" y="3140488"/>
            <a:ext cx="504000" cy="504000"/>
          </a:xfrm>
          <a:prstGeom prst="ellipse">
            <a:avLst/>
          </a:prstGeom>
          <a:solidFill>
            <a:srgbClr val="161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 name="椭圆 22"/>
          <p:cNvSpPr/>
          <p:nvPr/>
        </p:nvSpPr>
        <p:spPr>
          <a:xfrm>
            <a:off x="8037439" y="3156435"/>
            <a:ext cx="472108" cy="472108"/>
          </a:xfrm>
          <a:prstGeom prst="ellipse">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 name="椭圆 23"/>
          <p:cNvSpPr/>
          <p:nvPr/>
        </p:nvSpPr>
        <p:spPr>
          <a:xfrm>
            <a:off x="8021493" y="3140488"/>
            <a:ext cx="504000" cy="504000"/>
          </a:xfrm>
          <a:prstGeom prst="ellipse">
            <a:avLst/>
          </a:prstGeom>
          <a:solidFill>
            <a:srgbClr val="161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Tree>
  </p:cSld>
  <p:clrMapOvr>
    <a:masterClrMapping/>
  </p:clrMapOvr>
  <p:transition advClick="0" advTm="350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iterate type="wd">
                                    <p:tmPct val="35000"/>
                                  </p:iterate>
                                  <p:childTnLst>
                                    <p:set>
                                      <p:cBhvr>
                                        <p:cTn id="6" dur="1" fill="hold">
                                          <p:stCondLst>
                                            <p:cond delay="0"/>
                                          </p:stCondLst>
                                        </p:cTn>
                                        <p:tgtEl>
                                          <p:spTgt spid="3"/>
                                        </p:tgtEl>
                                        <p:attrNameLst>
                                          <p:attrName>style.visibility</p:attrName>
                                        </p:attrNameLst>
                                      </p:cBhvr>
                                      <p:to>
                                        <p:strVal val="visible"/>
                                      </p:to>
                                    </p:set>
                                    <p:animEffect transition="in" filter="fade">
                                      <p:cBhvr>
                                        <p:cTn id="7" dur="500"/>
                                        <p:tgtEl>
                                          <p:spTgt spid="3"/>
                                        </p:tgtEl>
                                      </p:cBhvr>
                                    </p:animEffect>
                                  </p:childTnLst>
                                </p:cTn>
                              </p:par>
                              <p:par>
                                <p:cTn id="8" presetID="1" presetClass="entr" presetSubtype="0" fill="hold" grpId="0" nodeType="withEffect">
                                  <p:stCondLst>
                                    <p:cond delay="1260"/>
                                  </p:stCondLst>
                                  <p:childTnLst>
                                    <p:set>
                                      <p:cBhvr>
                                        <p:cTn id="9" dur="1" fill="hold">
                                          <p:stCondLst>
                                            <p:cond delay="0"/>
                                          </p:stCondLst>
                                        </p:cTn>
                                        <p:tgtEl>
                                          <p:spTgt spid="5"/>
                                        </p:tgtEl>
                                        <p:attrNameLst>
                                          <p:attrName>style.visibility</p:attrName>
                                        </p:attrNameLst>
                                      </p:cBhvr>
                                      <p:to>
                                        <p:strVal val="visible"/>
                                      </p:to>
                                    </p:set>
                                  </p:childTnLst>
                                </p:cTn>
                              </p:par>
                              <p:par>
                                <p:cTn id="10" presetID="6" presetClass="emph" presetSubtype="0" fill="hold" grpId="1" nodeType="withEffect">
                                  <p:stCondLst>
                                    <p:cond delay="1250"/>
                                  </p:stCondLst>
                                  <p:childTnLst>
                                    <p:animScale>
                                      <p:cBhvr>
                                        <p:cTn id="11" dur="10" fill="hold"/>
                                        <p:tgtEl>
                                          <p:spTgt spid="5"/>
                                        </p:tgtEl>
                                      </p:cBhvr>
                                      <p:by x="10000" y="10000"/>
                                    </p:animScale>
                                  </p:childTnLst>
                                </p:cTn>
                              </p:par>
                              <p:par>
                                <p:cTn id="12" presetID="6" presetClass="emph" presetSubtype="0" decel="100000" fill="hold" grpId="2" nodeType="withEffect">
                                  <p:stCondLst>
                                    <p:cond delay="1250"/>
                                  </p:stCondLst>
                                  <p:childTnLst>
                                    <p:animScale>
                                      <p:cBhvr>
                                        <p:cTn id="13" dur="1500" fill="hold"/>
                                        <p:tgtEl>
                                          <p:spTgt spid="5"/>
                                        </p:tgtEl>
                                      </p:cBhvr>
                                      <p:by x="1000000" y="1000000"/>
                                    </p:animScale>
                                  </p:childTnLst>
                                </p:cTn>
                              </p:par>
                              <p:par>
                                <p:cTn id="14" presetID="1" presetClass="entr" presetSubtype="0" fill="hold" grpId="0" nodeType="withEffect">
                                  <p:stCondLst>
                                    <p:cond delay="1510"/>
                                  </p:stCondLst>
                                  <p:childTnLst>
                                    <p:set>
                                      <p:cBhvr>
                                        <p:cTn id="15" dur="1" fill="hold">
                                          <p:stCondLst>
                                            <p:cond delay="0"/>
                                          </p:stCondLst>
                                        </p:cTn>
                                        <p:tgtEl>
                                          <p:spTgt spid="6"/>
                                        </p:tgtEl>
                                        <p:attrNameLst>
                                          <p:attrName>style.visibility</p:attrName>
                                        </p:attrNameLst>
                                      </p:cBhvr>
                                      <p:to>
                                        <p:strVal val="visible"/>
                                      </p:to>
                                    </p:set>
                                  </p:childTnLst>
                                </p:cTn>
                              </p:par>
                              <p:par>
                                <p:cTn id="16" presetID="6" presetClass="emph" presetSubtype="0" fill="hold" grpId="1" nodeType="withEffect">
                                  <p:stCondLst>
                                    <p:cond delay="1500"/>
                                  </p:stCondLst>
                                  <p:childTnLst>
                                    <p:animScale>
                                      <p:cBhvr>
                                        <p:cTn id="17" dur="10" fill="hold"/>
                                        <p:tgtEl>
                                          <p:spTgt spid="6"/>
                                        </p:tgtEl>
                                      </p:cBhvr>
                                      <p:by x="10000" y="10000"/>
                                    </p:animScale>
                                  </p:childTnLst>
                                </p:cTn>
                              </p:par>
                              <p:par>
                                <p:cTn id="18" presetID="6" presetClass="emph" presetSubtype="0" decel="100000" fill="hold" grpId="2" nodeType="withEffect">
                                  <p:stCondLst>
                                    <p:cond delay="1500"/>
                                  </p:stCondLst>
                                  <p:childTnLst>
                                    <p:animScale>
                                      <p:cBhvr>
                                        <p:cTn id="19" dur="1250" fill="hold"/>
                                        <p:tgtEl>
                                          <p:spTgt spid="6"/>
                                        </p:tgtEl>
                                      </p:cBhvr>
                                      <p:by x="1000000" y="1000000"/>
                                    </p:animScale>
                                  </p:childTnLst>
                                </p:cTn>
                              </p:par>
                              <p:par>
                                <p:cTn id="20" presetID="35" presetClass="path" presetSubtype="0" accel="33300" fill="hold" grpId="1" nodeType="withEffect">
                                  <p:stCondLst>
                                    <p:cond delay="1750"/>
                                  </p:stCondLst>
                                  <p:iterate type="wd">
                                    <p:tmPct val="0"/>
                                  </p:iterate>
                                  <p:childTnLst>
                                    <p:animMotion origin="layout" path="M 4.375E-6 2.22222E-6 L -0.58217 2.22222E-6 " pathEditMode="relative" rAng="0" ptsTypes="AA">
                                      <p:cBhvr>
                                        <p:cTn id="21" dur="750" fill="hold"/>
                                        <p:tgtEl>
                                          <p:spTgt spid="3"/>
                                        </p:tgtEl>
                                        <p:attrNameLst>
                                          <p:attrName>ppt_x</p:attrName>
                                          <p:attrName>ppt_y</p:attrName>
                                        </p:attrNameLst>
                                      </p:cBhvr>
                                      <p:rCtr x="-29102" y="0"/>
                                    </p:animMotion>
                                  </p:childTnLst>
                                </p:cTn>
                              </p:par>
                              <p:par>
                                <p:cTn id="22" presetID="35" presetClass="path" presetSubtype="0" accel="33300" fill="hold" grpId="3" nodeType="withEffect">
                                  <p:stCondLst>
                                    <p:cond delay="1750"/>
                                  </p:stCondLst>
                                  <p:childTnLst>
                                    <p:animMotion origin="layout" path="M 1.04167E-6 4.07407E-6 L -0.52123 4.07407E-6 " pathEditMode="relative" rAng="0" ptsTypes="AA">
                                      <p:cBhvr>
                                        <p:cTn id="23" dur="1000" fill="hold"/>
                                        <p:tgtEl>
                                          <p:spTgt spid="5"/>
                                        </p:tgtEl>
                                        <p:attrNameLst>
                                          <p:attrName>ppt_x</p:attrName>
                                          <p:attrName>ppt_y</p:attrName>
                                        </p:attrNameLst>
                                      </p:cBhvr>
                                      <p:rCtr x="-26068" y="0"/>
                                    </p:animMotion>
                                  </p:childTnLst>
                                </p:cTn>
                              </p:par>
                              <p:par>
                                <p:cTn id="24" presetID="35" presetClass="path" presetSubtype="0" accel="33300" fill="hold" grpId="3" nodeType="withEffect">
                                  <p:stCondLst>
                                    <p:cond delay="1750"/>
                                  </p:stCondLst>
                                  <p:childTnLst>
                                    <p:animMotion origin="layout" path="M 1.04167E-6 4.07407E-6 L -0.52123 4.07407E-6 " pathEditMode="relative" rAng="0" ptsTypes="AA">
                                      <p:cBhvr>
                                        <p:cTn id="25" dur="1000" fill="hold"/>
                                        <p:tgtEl>
                                          <p:spTgt spid="6"/>
                                        </p:tgtEl>
                                        <p:attrNameLst>
                                          <p:attrName>ppt_x</p:attrName>
                                          <p:attrName>ppt_y</p:attrName>
                                        </p:attrNameLst>
                                      </p:cBhvr>
                                      <p:rCtr x="-26068" y="0"/>
                                    </p:animMotion>
                                  </p:childTnLst>
                                </p:cTn>
                              </p:par>
                              <p:par>
                                <p:cTn id="26" presetID="1" presetClass="entr" presetSubtype="0" fill="hold" grpId="0" nodeType="withEffect">
                                  <p:stCondLst>
                                    <p:cond delay="1760"/>
                                  </p:stCondLst>
                                  <p:childTnLst>
                                    <p:set>
                                      <p:cBhvr>
                                        <p:cTn id="27" dur="1" fill="hold">
                                          <p:stCondLst>
                                            <p:cond delay="0"/>
                                          </p:stCondLst>
                                        </p:cTn>
                                        <p:tgtEl>
                                          <p:spTgt spid="19"/>
                                        </p:tgtEl>
                                        <p:attrNameLst>
                                          <p:attrName>style.visibility</p:attrName>
                                        </p:attrNameLst>
                                      </p:cBhvr>
                                      <p:to>
                                        <p:strVal val="visible"/>
                                      </p:to>
                                    </p:set>
                                  </p:childTnLst>
                                </p:cTn>
                              </p:par>
                              <p:par>
                                <p:cTn id="28" presetID="6" presetClass="emph" presetSubtype="0" fill="hold" grpId="1" nodeType="withEffect">
                                  <p:stCondLst>
                                    <p:cond delay="1750"/>
                                  </p:stCondLst>
                                  <p:childTnLst>
                                    <p:animScale>
                                      <p:cBhvr>
                                        <p:cTn id="29" dur="10" fill="hold"/>
                                        <p:tgtEl>
                                          <p:spTgt spid="19"/>
                                        </p:tgtEl>
                                      </p:cBhvr>
                                      <p:by x="10000" y="10000"/>
                                    </p:animScale>
                                  </p:childTnLst>
                                </p:cTn>
                              </p:par>
                              <p:par>
                                <p:cTn id="30" presetID="6" presetClass="emph" presetSubtype="0" decel="100000" fill="hold" grpId="2" nodeType="withEffect">
                                  <p:stCondLst>
                                    <p:cond delay="1750"/>
                                  </p:stCondLst>
                                  <p:childTnLst>
                                    <p:animScale>
                                      <p:cBhvr>
                                        <p:cTn id="31" dur="1250" fill="hold"/>
                                        <p:tgtEl>
                                          <p:spTgt spid="19"/>
                                        </p:tgtEl>
                                      </p:cBhvr>
                                      <p:by x="1000000" y="1000000"/>
                                    </p:animScale>
                                  </p:childTnLst>
                                </p:cTn>
                              </p:par>
                              <p:par>
                                <p:cTn id="32" presetID="1" presetClass="entr" presetSubtype="0" fill="hold" grpId="0" nodeType="withEffect">
                                  <p:stCondLst>
                                    <p:cond delay="2010"/>
                                  </p:stCondLst>
                                  <p:childTnLst>
                                    <p:set>
                                      <p:cBhvr>
                                        <p:cTn id="33" dur="1" fill="hold">
                                          <p:stCondLst>
                                            <p:cond delay="0"/>
                                          </p:stCondLst>
                                        </p:cTn>
                                        <p:tgtEl>
                                          <p:spTgt spid="20"/>
                                        </p:tgtEl>
                                        <p:attrNameLst>
                                          <p:attrName>style.visibility</p:attrName>
                                        </p:attrNameLst>
                                      </p:cBhvr>
                                      <p:to>
                                        <p:strVal val="visible"/>
                                      </p:to>
                                    </p:set>
                                  </p:childTnLst>
                                </p:cTn>
                              </p:par>
                              <p:par>
                                <p:cTn id="34" presetID="6" presetClass="emph" presetSubtype="0" fill="hold" grpId="1" nodeType="withEffect">
                                  <p:stCondLst>
                                    <p:cond delay="2000"/>
                                  </p:stCondLst>
                                  <p:childTnLst>
                                    <p:animScale>
                                      <p:cBhvr>
                                        <p:cTn id="35" dur="10" fill="hold"/>
                                        <p:tgtEl>
                                          <p:spTgt spid="20"/>
                                        </p:tgtEl>
                                      </p:cBhvr>
                                      <p:by x="10000" y="10000"/>
                                    </p:animScale>
                                  </p:childTnLst>
                                </p:cTn>
                              </p:par>
                              <p:par>
                                <p:cTn id="36" presetID="6" presetClass="emph" presetSubtype="0" decel="100000" fill="hold" grpId="2" nodeType="withEffect">
                                  <p:stCondLst>
                                    <p:cond delay="2000"/>
                                  </p:stCondLst>
                                  <p:childTnLst>
                                    <p:animScale>
                                      <p:cBhvr>
                                        <p:cTn id="37" dur="1000" fill="hold"/>
                                        <p:tgtEl>
                                          <p:spTgt spid="20"/>
                                        </p:tgtEl>
                                      </p:cBhvr>
                                      <p:by x="1000000" y="1000000"/>
                                    </p:animScale>
                                  </p:childTnLst>
                                </p:cTn>
                              </p:par>
                              <p:par>
                                <p:cTn id="38" presetID="35" presetClass="path" presetSubtype="0" accel="33300" fill="hold" grpId="3" nodeType="withEffect">
                                  <p:stCondLst>
                                    <p:cond delay="1750"/>
                                  </p:stCondLst>
                                  <p:childTnLst>
                                    <p:animMotion origin="layout" path="M 1.04167E-6 4.07407E-6 L -0.52123 4.07407E-6 " pathEditMode="relative" rAng="0" ptsTypes="AA">
                                      <p:cBhvr>
                                        <p:cTn id="39" dur="1250" fill="hold"/>
                                        <p:tgtEl>
                                          <p:spTgt spid="19"/>
                                        </p:tgtEl>
                                        <p:attrNameLst>
                                          <p:attrName>ppt_x</p:attrName>
                                          <p:attrName>ppt_y</p:attrName>
                                        </p:attrNameLst>
                                      </p:cBhvr>
                                      <p:rCtr x="-26068" y="0"/>
                                    </p:animMotion>
                                  </p:childTnLst>
                                  <p:subTnLst>
                                    <p:set>
                                      <p:cBhvr override="childStyle">
                                        <p:cTn dur="1" fill="hold" display="0" masterRel="sameClick" afterEffect="1">
                                          <p:stCondLst>
                                            <p:cond evt="end" delay="0">
                                              <p:tn val="38"/>
                                            </p:cond>
                                          </p:stCondLst>
                                        </p:cTn>
                                        <p:tgtEl>
                                          <p:spTgt spid="19"/>
                                        </p:tgtEl>
                                        <p:attrNameLst>
                                          <p:attrName>style.visibility</p:attrName>
                                        </p:attrNameLst>
                                      </p:cBhvr>
                                      <p:to>
                                        <p:strVal val="hidden"/>
                                      </p:to>
                                    </p:set>
                                  </p:subTnLst>
                                </p:cTn>
                              </p:par>
                              <p:par>
                                <p:cTn id="40" presetID="35" presetClass="path" presetSubtype="0" accel="33300" fill="hold" grpId="3" nodeType="withEffect">
                                  <p:stCondLst>
                                    <p:cond delay="1750"/>
                                  </p:stCondLst>
                                  <p:childTnLst>
                                    <p:animMotion origin="layout" path="M 1.04167E-6 4.07407E-6 L -0.52123 4.07407E-6 " pathEditMode="relative" rAng="0" ptsTypes="AA">
                                      <p:cBhvr>
                                        <p:cTn id="41" dur="1250" fill="hold"/>
                                        <p:tgtEl>
                                          <p:spTgt spid="20"/>
                                        </p:tgtEl>
                                        <p:attrNameLst>
                                          <p:attrName>ppt_x</p:attrName>
                                          <p:attrName>ppt_y</p:attrName>
                                        </p:attrNameLst>
                                      </p:cBhvr>
                                      <p:rCtr x="-26068" y="0"/>
                                    </p:animMotion>
                                  </p:childTnLst>
                                  <p:subTnLst>
                                    <p:set>
                                      <p:cBhvr override="childStyle">
                                        <p:cTn dur="1" fill="hold" display="0" masterRel="sameClick" afterEffect="1">
                                          <p:stCondLst>
                                            <p:cond evt="end" delay="0">
                                              <p:tn val="40"/>
                                            </p:cond>
                                          </p:stCondLst>
                                        </p:cTn>
                                        <p:tgtEl>
                                          <p:spTgt spid="20"/>
                                        </p:tgtEl>
                                        <p:attrNameLst>
                                          <p:attrName>style.visibility</p:attrName>
                                        </p:attrNameLst>
                                      </p:cBhvr>
                                      <p:to>
                                        <p:strVal val="hidden"/>
                                      </p:to>
                                    </p:set>
                                  </p:subTnLst>
                                </p:cTn>
                              </p:par>
                              <p:par>
                                <p:cTn id="42" presetID="1" presetClass="entr" presetSubtype="0" fill="hold" grpId="0" nodeType="withEffect">
                                  <p:stCondLst>
                                    <p:cond delay="2010"/>
                                  </p:stCondLst>
                                  <p:childTnLst>
                                    <p:set>
                                      <p:cBhvr>
                                        <p:cTn id="43" dur="1" fill="hold">
                                          <p:stCondLst>
                                            <p:cond delay="0"/>
                                          </p:stCondLst>
                                        </p:cTn>
                                        <p:tgtEl>
                                          <p:spTgt spid="21"/>
                                        </p:tgtEl>
                                        <p:attrNameLst>
                                          <p:attrName>style.visibility</p:attrName>
                                        </p:attrNameLst>
                                      </p:cBhvr>
                                      <p:to>
                                        <p:strVal val="visible"/>
                                      </p:to>
                                    </p:set>
                                  </p:childTnLst>
                                </p:cTn>
                              </p:par>
                              <p:par>
                                <p:cTn id="44" presetID="6" presetClass="emph" presetSubtype="0" fill="hold" grpId="1" nodeType="withEffect">
                                  <p:stCondLst>
                                    <p:cond delay="2000"/>
                                  </p:stCondLst>
                                  <p:childTnLst>
                                    <p:animScale>
                                      <p:cBhvr>
                                        <p:cTn id="45" dur="10" fill="hold"/>
                                        <p:tgtEl>
                                          <p:spTgt spid="21"/>
                                        </p:tgtEl>
                                      </p:cBhvr>
                                      <p:by x="10000" y="10000"/>
                                    </p:animScale>
                                  </p:childTnLst>
                                </p:cTn>
                              </p:par>
                              <p:par>
                                <p:cTn id="46" presetID="6" presetClass="emph" presetSubtype="0" decel="100000" fill="hold" grpId="2" nodeType="withEffect">
                                  <p:stCondLst>
                                    <p:cond delay="2000"/>
                                  </p:stCondLst>
                                  <p:childTnLst>
                                    <p:animScale>
                                      <p:cBhvr>
                                        <p:cTn id="47" dur="1250" fill="hold"/>
                                        <p:tgtEl>
                                          <p:spTgt spid="21"/>
                                        </p:tgtEl>
                                      </p:cBhvr>
                                      <p:by x="1000000" y="1000000"/>
                                    </p:animScale>
                                  </p:childTnLst>
                                </p:cTn>
                              </p:par>
                              <p:par>
                                <p:cTn id="48" presetID="1" presetClass="entr" presetSubtype="0" fill="hold" grpId="0" nodeType="withEffect">
                                  <p:stCondLst>
                                    <p:cond delay="2260"/>
                                  </p:stCondLst>
                                  <p:childTnLst>
                                    <p:set>
                                      <p:cBhvr>
                                        <p:cTn id="49" dur="1" fill="hold">
                                          <p:stCondLst>
                                            <p:cond delay="0"/>
                                          </p:stCondLst>
                                        </p:cTn>
                                        <p:tgtEl>
                                          <p:spTgt spid="22"/>
                                        </p:tgtEl>
                                        <p:attrNameLst>
                                          <p:attrName>style.visibility</p:attrName>
                                        </p:attrNameLst>
                                      </p:cBhvr>
                                      <p:to>
                                        <p:strVal val="visible"/>
                                      </p:to>
                                    </p:set>
                                  </p:childTnLst>
                                </p:cTn>
                              </p:par>
                              <p:par>
                                <p:cTn id="50" presetID="6" presetClass="emph" presetSubtype="0" fill="hold" grpId="1" nodeType="withEffect">
                                  <p:stCondLst>
                                    <p:cond delay="2250"/>
                                  </p:stCondLst>
                                  <p:childTnLst>
                                    <p:animScale>
                                      <p:cBhvr>
                                        <p:cTn id="51" dur="10" fill="hold"/>
                                        <p:tgtEl>
                                          <p:spTgt spid="22"/>
                                        </p:tgtEl>
                                      </p:cBhvr>
                                      <p:by x="10000" y="10000"/>
                                    </p:animScale>
                                  </p:childTnLst>
                                </p:cTn>
                              </p:par>
                              <p:par>
                                <p:cTn id="52" presetID="6" presetClass="emph" presetSubtype="0" decel="100000" fill="hold" grpId="2" nodeType="withEffect">
                                  <p:stCondLst>
                                    <p:cond delay="2250"/>
                                  </p:stCondLst>
                                  <p:childTnLst>
                                    <p:animScale>
                                      <p:cBhvr>
                                        <p:cTn id="53" dur="1000" fill="hold"/>
                                        <p:tgtEl>
                                          <p:spTgt spid="22"/>
                                        </p:tgtEl>
                                      </p:cBhvr>
                                      <p:by x="1000000" y="1000000"/>
                                    </p:animScale>
                                  </p:childTnLst>
                                </p:cTn>
                              </p:par>
                              <p:par>
                                <p:cTn id="54" presetID="35" presetClass="path" presetSubtype="0" accel="33300" fill="hold" grpId="3" nodeType="withEffect">
                                  <p:stCondLst>
                                    <p:cond delay="2000"/>
                                  </p:stCondLst>
                                  <p:childTnLst>
                                    <p:animMotion origin="layout" path="M 2.08333E-7 4.07407E-6 L -0.34753 4.07407E-6 " pathEditMode="relative" rAng="0" ptsTypes="AA">
                                      <p:cBhvr>
                                        <p:cTn id="55" dur="1250" fill="hold"/>
                                        <p:tgtEl>
                                          <p:spTgt spid="21"/>
                                        </p:tgtEl>
                                        <p:attrNameLst>
                                          <p:attrName>ppt_x</p:attrName>
                                          <p:attrName>ppt_y</p:attrName>
                                        </p:attrNameLst>
                                      </p:cBhvr>
                                      <p:rCtr x="-17383" y="0"/>
                                    </p:animMotion>
                                  </p:childTnLst>
                                  <p:subTnLst>
                                    <p:set>
                                      <p:cBhvr override="childStyle">
                                        <p:cTn dur="1" fill="hold" display="0" masterRel="sameClick" afterEffect="1">
                                          <p:stCondLst>
                                            <p:cond evt="end" delay="0">
                                              <p:tn val="54"/>
                                            </p:cond>
                                          </p:stCondLst>
                                        </p:cTn>
                                        <p:tgtEl>
                                          <p:spTgt spid="21"/>
                                        </p:tgtEl>
                                        <p:attrNameLst>
                                          <p:attrName>style.visibility</p:attrName>
                                        </p:attrNameLst>
                                      </p:cBhvr>
                                      <p:to>
                                        <p:strVal val="hidden"/>
                                      </p:to>
                                    </p:set>
                                  </p:subTnLst>
                                </p:cTn>
                              </p:par>
                              <p:par>
                                <p:cTn id="56" presetID="35" presetClass="path" presetSubtype="0" accel="33300" fill="hold" grpId="3" nodeType="withEffect">
                                  <p:stCondLst>
                                    <p:cond delay="2000"/>
                                  </p:stCondLst>
                                  <p:childTnLst>
                                    <p:animMotion origin="layout" path="M 2.08333E-7 4.07407E-6 L -0.34831 4.07407E-6 " pathEditMode="relative" rAng="0" ptsTypes="AA">
                                      <p:cBhvr>
                                        <p:cTn id="57" dur="1250" fill="hold"/>
                                        <p:tgtEl>
                                          <p:spTgt spid="22"/>
                                        </p:tgtEl>
                                        <p:attrNameLst>
                                          <p:attrName>ppt_x</p:attrName>
                                          <p:attrName>ppt_y</p:attrName>
                                        </p:attrNameLst>
                                      </p:cBhvr>
                                      <p:rCtr x="-17422" y="0"/>
                                    </p:animMotion>
                                  </p:childTnLst>
                                  <p:subTnLst>
                                    <p:set>
                                      <p:cBhvr override="childStyle">
                                        <p:cTn dur="1" fill="hold" display="0" masterRel="sameClick" afterEffect="1">
                                          <p:stCondLst>
                                            <p:cond evt="end" delay="0">
                                              <p:tn val="56"/>
                                            </p:cond>
                                          </p:stCondLst>
                                        </p:cTn>
                                        <p:tgtEl>
                                          <p:spTgt spid="22"/>
                                        </p:tgtEl>
                                        <p:attrNameLst>
                                          <p:attrName>style.visibility</p:attrName>
                                        </p:attrNameLst>
                                      </p:cBhvr>
                                      <p:to>
                                        <p:strVal val="hidden"/>
                                      </p:to>
                                    </p:set>
                                  </p:subTnLst>
                                </p:cTn>
                              </p:par>
                              <p:par>
                                <p:cTn id="58" presetID="1" presetClass="entr" presetSubtype="0" fill="hold" grpId="0" nodeType="withEffect">
                                  <p:stCondLst>
                                    <p:cond delay="2260"/>
                                  </p:stCondLst>
                                  <p:childTnLst>
                                    <p:set>
                                      <p:cBhvr>
                                        <p:cTn id="59" dur="1" fill="hold">
                                          <p:stCondLst>
                                            <p:cond delay="0"/>
                                          </p:stCondLst>
                                        </p:cTn>
                                        <p:tgtEl>
                                          <p:spTgt spid="23"/>
                                        </p:tgtEl>
                                        <p:attrNameLst>
                                          <p:attrName>style.visibility</p:attrName>
                                        </p:attrNameLst>
                                      </p:cBhvr>
                                      <p:to>
                                        <p:strVal val="visible"/>
                                      </p:to>
                                    </p:set>
                                  </p:childTnLst>
                                </p:cTn>
                              </p:par>
                              <p:par>
                                <p:cTn id="60" presetID="1" presetClass="entr" presetSubtype="0" fill="hold" grpId="0" nodeType="withEffect">
                                  <p:stCondLst>
                                    <p:cond delay="2250"/>
                                  </p:stCondLst>
                                  <p:childTnLst>
                                    <p:set>
                                      <p:cBhvr>
                                        <p:cTn id="61" dur="1" fill="hold">
                                          <p:stCondLst>
                                            <p:cond delay="0"/>
                                          </p:stCondLst>
                                        </p:cTn>
                                        <p:tgtEl>
                                          <p:spTgt spid="13"/>
                                        </p:tgtEl>
                                        <p:attrNameLst>
                                          <p:attrName>style.visibility</p:attrName>
                                        </p:attrNameLst>
                                      </p:cBhvr>
                                      <p:to>
                                        <p:strVal val="visible"/>
                                      </p:to>
                                    </p:set>
                                  </p:childTnLst>
                                </p:cTn>
                              </p:par>
                              <p:par>
                                <p:cTn id="62" presetID="6" presetClass="emph" presetSubtype="0" fill="hold" grpId="1" nodeType="withEffect">
                                  <p:stCondLst>
                                    <p:cond delay="2250"/>
                                  </p:stCondLst>
                                  <p:childTnLst>
                                    <p:animScale>
                                      <p:cBhvr>
                                        <p:cTn id="63" dur="10" fill="hold"/>
                                        <p:tgtEl>
                                          <p:spTgt spid="23"/>
                                        </p:tgtEl>
                                      </p:cBhvr>
                                      <p:by x="10000" y="10000"/>
                                    </p:animScale>
                                  </p:childTnLst>
                                </p:cTn>
                              </p:par>
                              <p:par>
                                <p:cTn id="64" presetID="6" presetClass="emph" presetSubtype="0" decel="100000" fill="hold" grpId="2" nodeType="withEffect">
                                  <p:stCondLst>
                                    <p:cond delay="2250"/>
                                  </p:stCondLst>
                                  <p:childTnLst>
                                    <p:animScale>
                                      <p:cBhvr>
                                        <p:cTn id="65" dur="1250" fill="hold"/>
                                        <p:tgtEl>
                                          <p:spTgt spid="23"/>
                                        </p:tgtEl>
                                      </p:cBhvr>
                                      <p:by x="1000000" y="1000000"/>
                                    </p:animScale>
                                  </p:childTnLst>
                                </p:cTn>
                              </p:par>
                              <p:par>
                                <p:cTn id="66" presetID="1" presetClass="entr" presetSubtype="0" fill="hold" grpId="0" nodeType="withEffect">
                                  <p:stCondLst>
                                    <p:cond delay="2510"/>
                                  </p:stCondLst>
                                  <p:childTnLst>
                                    <p:set>
                                      <p:cBhvr>
                                        <p:cTn id="67" dur="1" fill="hold">
                                          <p:stCondLst>
                                            <p:cond delay="0"/>
                                          </p:stCondLst>
                                        </p:cTn>
                                        <p:tgtEl>
                                          <p:spTgt spid="24"/>
                                        </p:tgtEl>
                                        <p:attrNameLst>
                                          <p:attrName>style.visibility</p:attrName>
                                        </p:attrNameLst>
                                      </p:cBhvr>
                                      <p:to>
                                        <p:strVal val="visible"/>
                                      </p:to>
                                    </p:set>
                                  </p:childTnLst>
                                </p:cTn>
                              </p:par>
                              <p:par>
                                <p:cTn id="68" presetID="6" presetClass="emph" presetSubtype="0" fill="hold" grpId="1" nodeType="withEffect">
                                  <p:stCondLst>
                                    <p:cond delay="2500"/>
                                  </p:stCondLst>
                                  <p:childTnLst>
                                    <p:animScale>
                                      <p:cBhvr>
                                        <p:cTn id="69" dur="10" fill="hold"/>
                                        <p:tgtEl>
                                          <p:spTgt spid="24"/>
                                        </p:tgtEl>
                                      </p:cBhvr>
                                      <p:by x="10000" y="10000"/>
                                    </p:animScale>
                                  </p:childTnLst>
                                </p:cTn>
                              </p:par>
                              <p:par>
                                <p:cTn id="70" presetID="6" presetClass="emph" presetSubtype="0" decel="100000" fill="hold" grpId="2" nodeType="withEffect">
                                  <p:stCondLst>
                                    <p:cond delay="2500"/>
                                  </p:stCondLst>
                                  <p:childTnLst>
                                    <p:animScale>
                                      <p:cBhvr>
                                        <p:cTn id="71" dur="1000" fill="hold"/>
                                        <p:tgtEl>
                                          <p:spTgt spid="24"/>
                                        </p:tgtEl>
                                      </p:cBhvr>
                                      <p:by x="1000000" y="1000000"/>
                                    </p:animScale>
                                  </p:childTnLst>
                                </p:cTn>
                              </p:par>
                              <p:par>
                                <p:cTn id="72" presetID="35" presetClass="path" presetSubtype="0" accel="33300" fill="hold" grpId="3" nodeType="withEffect">
                                  <p:stCondLst>
                                    <p:cond delay="2250"/>
                                  </p:stCondLst>
                                  <p:childTnLst>
                                    <p:animMotion origin="layout" path="M 4.375E-6 4.07407E-6 L -0.27006 4.07407E-6 " pathEditMode="relative" rAng="0" ptsTypes="AA">
                                      <p:cBhvr>
                                        <p:cTn id="73" dur="1250" fill="hold"/>
                                        <p:tgtEl>
                                          <p:spTgt spid="23"/>
                                        </p:tgtEl>
                                        <p:attrNameLst>
                                          <p:attrName>ppt_x</p:attrName>
                                          <p:attrName>ppt_y</p:attrName>
                                        </p:attrNameLst>
                                      </p:cBhvr>
                                      <p:rCtr x="-13503" y="0"/>
                                    </p:animMotion>
                                  </p:childTnLst>
                                  <p:subTnLst>
                                    <p:set>
                                      <p:cBhvr override="childStyle">
                                        <p:cTn dur="1" fill="hold" display="0" masterRel="sameClick" afterEffect="1">
                                          <p:stCondLst>
                                            <p:cond evt="end" delay="0">
                                              <p:tn val="72"/>
                                            </p:cond>
                                          </p:stCondLst>
                                        </p:cTn>
                                        <p:tgtEl>
                                          <p:spTgt spid="23"/>
                                        </p:tgtEl>
                                        <p:attrNameLst>
                                          <p:attrName>style.visibility</p:attrName>
                                        </p:attrNameLst>
                                      </p:cBhvr>
                                      <p:to>
                                        <p:strVal val="hidden"/>
                                      </p:to>
                                    </p:set>
                                  </p:subTnLst>
                                </p:cTn>
                              </p:par>
                              <p:par>
                                <p:cTn id="74" presetID="35" presetClass="path" presetSubtype="0" accel="33300" fill="hold" grpId="3" nodeType="withEffect">
                                  <p:stCondLst>
                                    <p:cond delay="2250"/>
                                  </p:stCondLst>
                                  <p:childTnLst>
                                    <p:animMotion origin="layout" path="M 4.375E-6 4.07407E-6 L -0.27006 4.07407E-6 " pathEditMode="relative" rAng="0" ptsTypes="AA">
                                      <p:cBhvr>
                                        <p:cTn id="75" dur="1250" fill="hold"/>
                                        <p:tgtEl>
                                          <p:spTgt spid="24"/>
                                        </p:tgtEl>
                                        <p:attrNameLst>
                                          <p:attrName>ppt_x</p:attrName>
                                          <p:attrName>ppt_y</p:attrName>
                                        </p:attrNameLst>
                                      </p:cBhvr>
                                      <p:rCtr x="-13503" y="0"/>
                                    </p:animMotion>
                                  </p:childTnLst>
                                  <p:subTnLst>
                                    <p:set>
                                      <p:cBhvr override="childStyle">
                                        <p:cTn dur="1" fill="hold" display="0" masterRel="sameClick" afterEffect="1">
                                          <p:stCondLst>
                                            <p:cond evt="end" delay="0">
                                              <p:tn val="74"/>
                                            </p:cond>
                                          </p:stCondLst>
                                        </p:cTn>
                                        <p:tgtEl>
                                          <p:spTgt spid="24"/>
                                        </p:tgtEl>
                                        <p:attrNameLst>
                                          <p:attrName>style.visibility</p:attrName>
                                        </p:attrNameLst>
                                      </p:cBhvr>
                                      <p:to>
                                        <p:strVal val="hidden"/>
                                      </p:to>
                                    </p:set>
                                  </p:sub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p:bldP spid="3" grpId="1"/>
      <p:bldP spid="5" grpId="0" bldLvl="0" animBg="1"/>
      <p:bldP spid="5" grpId="1" bldLvl="0" animBg="1"/>
      <p:bldP spid="5" grpId="2" bldLvl="0" animBg="1"/>
      <p:bldP spid="5" grpId="3" bldLvl="0" animBg="1"/>
      <p:bldP spid="6" grpId="0" bldLvl="0" animBg="1"/>
      <p:bldP spid="6" grpId="1" bldLvl="0" animBg="1"/>
      <p:bldP spid="6" grpId="2" bldLvl="0" animBg="1"/>
      <p:bldP spid="6" grpId="3" bldLvl="0" animBg="1"/>
      <p:bldP spid="13" grpId="0" bldLvl="0" animBg="1"/>
      <p:bldP spid="19" grpId="0" bldLvl="0" animBg="1"/>
      <p:bldP spid="19" grpId="1" bldLvl="0" animBg="1"/>
      <p:bldP spid="19" grpId="2" bldLvl="0" animBg="1"/>
      <p:bldP spid="19" grpId="3" bldLvl="0" animBg="1"/>
      <p:bldP spid="20" grpId="0" bldLvl="0" animBg="1"/>
      <p:bldP spid="20" grpId="1" bldLvl="0" animBg="1"/>
      <p:bldP spid="20" grpId="2" bldLvl="0" animBg="1"/>
      <p:bldP spid="20" grpId="3" bldLvl="0" animBg="1"/>
      <p:bldP spid="21" grpId="0" bldLvl="0" animBg="1"/>
      <p:bldP spid="21" grpId="1" bldLvl="0" animBg="1"/>
      <p:bldP spid="21" grpId="2" bldLvl="0" animBg="1"/>
      <p:bldP spid="21" grpId="3" bldLvl="0" animBg="1"/>
      <p:bldP spid="22" grpId="0" bldLvl="0" animBg="1"/>
      <p:bldP spid="22" grpId="1" bldLvl="0" animBg="1"/>
      <p:bldP spid="22" grpId="2" bldLvl="0" animBg="1"/>
      <p:bldP spid="22" grpId="3" bldLvl="0" animBg="1"/>
      <p:bldP spid="23" grpId="0" bldLvl="0" animBg="1"/>
      <p:bldP spid="23" grpId="1" bldLvl="0" animBg="1"/>
      <p:bldP spid="23" grpId="2" bldLvl="0" animBg="1"/>
      <p:bldP spid="23" grpId="3" bldLvl="0" animBg="1"/>
      <p:bldP spid="24" grpId="0" bldLvl="0" animBg="1"/>
      <p:bldP spid="24" grpId="1" bldLvl="0" animBg="1"/>
      <p:bldP spid="24" grpId="2" bldLvl="0" animBg="1"/>
      <p:bldP spid="24" grpId="3" bldLvl="0" animBg="1"/>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1" name="矩形 340"/>
          <p:cNvSpPr/>
          <p:nvPr/>
        </p:nvSpPr>
        <p:spPr>
          <a:xfrm>
            <a:off x="-495299" y="-292099"/>
            <a:ext cx="13271500" cy="7683500"/>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25" name="直接连接符 24"/>
          <p:cNvCxnSpPr/>
          <p:nvPr/>
        </p:nvCxnSpPr>
        <p:spPr>
          <a:xfrm>
            <a:off x="6096000" y="-101600"/>
            <a:ext cx="0" cy="3564000"/>
          </a:xfrm>
          <a:prstGeom prst="line">
            <a:avLst/>
          </a:pr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cxnSp>
      <p:sp>
        <p:nvSpPr>
          <p:cNvPr id="7" name="任意多边形 6"/>
          <p:cNvSpPr/>
          <p:nvPr/>
        </p:nvSpPr>
        <p:spPr>
          <a:xfrm>
            <a:off x="6096001" y="3543300"/>
            <a:ext cx="5626100" cy="3454400"/>
          </a:xfrm>
          <a:custGeom>
            <a:avLst/>
            <a:gdLst>
              <a:gd name="connsiteX0" fmla="*/ 5626100 w 5626100"/>
              <a:gd name="connsiteY0" fmla="*/ 3454400 h 3454400"/>
              <a:gd name="connsiteX1" fmla="*/ 0 w 5626100"/>
              <a:gd name="connsiteY1" fmla="*/ 0 h 3454400"/>
            </a:gdLst>
            <a:ahLst/>
            <a:cxnLst>
              <a:cxn ang="0">
                <a:pos x="connsiteX0" y="connsiteY0"/>
              </a:cxn>
              <a:cxn ang="0">
                <a:pos x="connsiteX1" y="connsiteY1"/>
              </a:cxn>
            </a:cxnLst>
            <a:rect l="l" t="t" r="r" b="b"/>
            <a:pathLst>
              <a:path w="5626100" h="3454400">
                <a:moveTo>
                  <a:pt x="5626100" y="3454400"/>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129" name="直接连接符 128"/>
          <p:cNvCxnSpPr/>
          <p:nvPr/>
        </p:nvCxnSpPr>
        <p:spPr>
          <a:xfrm>
            <a:off x="2019301" y="2705101"/>
            <a:ext cx="4076700" cy="819151"/>
          </a:xfrm>
          <a:prstGeom prst="line">
            <a:avLst/>
          </a:prstGeom>
          <a:ln w="3175">
            <a:solidFill>
              <a:schemeClr val="bg1">
                <a:lumMod val="75000"/>
              </a:schemeClr>
            </a:solidFill>
          </a:ln>
        </p:spPr>
        <p:style>
          <a:lnRef idx="1">
            <a:schemeClr val="accent1"/>
          </a:lnRef>
          <a:fillRef idx="0">
            <a:schemeClr val="accent1"/>
          </a:fillRef>
          <a:effectRef idx="0">
            <a:schemeClr val="accent1"/>
          </a:effectRef>
          <a:fontRef idx="minor">
            <a:schemeClr val="tx1"/>
          </a:fontRef>
        </p:style>
      </p:cxnSp>
      <p:sp>
        <p:nvSpPr>
          <p:cNvPr id="130" name="任意多边形 129"/>
          <p:cNvSpPr/>
          <p:nvPr/>
        </p:nvSpPr>
        <p:spPr>
          <a:xfrm>
            <a:off x="2331721" y="2286000"/>
            <a:ext cx="3756660" cy="1234440"/>
          </a:xfrm>
          <a:custGeom>
            <a:avLst/>
            <a:gdLst>
              <a:gd name="connsiteX0" fmla="*/ 0 w 3756660"/>
              <a:gd name="connsiteY0" fmla="*/ 0 h 1234440"/>
              <a:gd name="connsiteX1" fmla="*/ 3756660 w 3756660"/>
              <a:gd name="connsiteY1" fmla="*/ 1234440 h 1234440"/>
            </a:gdLst>
            <a:ahLst/>
            <a:cxnLst>
              <a:cxn ang="0">
                <a:pos x="connsiteX0" y="connsiteY0"/>
              </a:cxn>
              <a:cxn ang="0">
                <a:pos x="connsiteX1" y="connsiteY1"/>
              </a:cxn>
            </a:cxnLst>
            <a:rect l="l" t="t" r="r" b="b"/>
            <a:pathLst>
              <a:path w="3756660" h="1234440">
                <a:moveTo>
                  <a:pt x="0" y="0"/>
                </a:moveTo>
                <a:lnTo>
                  <a:pt x="3756660" y="12344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8" name="任意多边形 237"/>
          <p:cNvSpPr/>
          <p:nvPr/>
        </p:nvSpPr>
        <p:spPr>
          <a:xfrm>
            <a:off x="845821" y="2164080"/>
            <a:ext cx="5234940" cy="1356360"/>
          </a:xfrm>
          <a:custGeom>
            <a:avLst/>
            <a:gdLst>
              <a:gd name="connsiteX0" fmla="*/ 0 w 5234940"/>
              <a:gd name="connsiteY0" fmla="*/ 0 h 1356360"/>
              <a:gd name="connsiteX1" fmla="*/ 5234940 w 5234940"/>
              <a:gd name="connsiteY1" fmla="*/ 1356360 h 1356360"/>
            </a:gdLst>
            <a:ahLst/>
            <a:cxnLst>
              <a:cxn ang="0">
                <a:pos x="connsiteX0" y="connsiteY0"/>
              </a:cxn>
              <a:cxn ang="0">
                <a:pos x="connsiteX1" y="connsiteY1"/>
              </a:cxn>
            </a:cxnLst>
            <a:rect l="l" t="t" r="r" b="b"/>
            <a:pathLst>
              <a:path w="5234940" h="1356360">
                <a:moveTo>
                  <a:pt x="0" y="0"/>
                </a:moveTo>
                <a:lnTo>
                  <a:pt x="5234940" y="135636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9" name="任意多边形 238"/>
          <p:cNvSpPr/>
          <p:nvPr/>
        </p:nvSpPr>
        <p:spPr>
          <a:xfrm>
            <a:off x="2114549" y="1533526"/>
            <a:ext cx="3981451" cy="1990725"/>
          </a:xfrm>
          <a:custGeom>
            <a:avLst/>
            <a:gdLst>
              <a:gd name="connsiteX0" fmla="*/ 0 w 3981450"/>
              <a:gd name="connsiteY0" fmla="*/ 0 h 1990725"/>
              <a:gd name="connsiteX1" fmla="*/ 3981450 w 3981450"/>
              <a:gd name="connsiteY1" fmla="*/ 1990725 h 1990725"/>
            </a:gdLst>
            <a:ahLst/>
            <a:cxnLst>
              <a:cxn ang="0">
                <a:pos x="connsiteX0" y="connsiteY0"/>
              </a:cxn>
              <a:cxn ang="0">
                <a:pos x="connsiteX1" y="connsiteY1"/>
              </a:cxn>
            </a:cxnLst>
            <a:rect l="l" t="t" r="r" b="b"/>
            <a:pathLst>
              <a:path w="3981450" h="1990725">
                <a:moveTo>
                  <a:pt x="0" y="0"/>
                </a:moveTo>
                <a:lnTo>
                  <a:pt x="3981450" y="199072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0" name="任意多边形 239"/>
          <p:cNvSpPr/>
          <p:nvPr/>
        </p:nvSpPr>
        <p:spPr>
          <a:xfrm>
            <a:off x="1123951" y="714375"/>
            <a:ext cx="4962525" cy="2800351"/>
          </a:xfrm>
          <a:custGeom>
            <a:avLst/>
            <a:gdLst>
              <a:gd name="connsiteX0" fmla="*/ 0 w 4962525"/>
              <a:gd name="connsiteY0" fmla="*/ 0 h 2800350"/>
              <a:gd name="connsiteX1" fmla="*/ 4962525 w 4962525"/>
              <a:gd name="connsiteY1" fmla="*/ 2800350 h 2800350"/>
            </a:gdLst>
            <a:ahLst/>
            <a:cxnLst>
              <a:cxn ang="0">
                <a:pos x="connsiteX0" y="connsiteY0"/>
              </a:cxn>
              <a:cxn ang="0">
                <a:pos x="connsiteX1" y="connsiteY1"/>
              </a:cxn>
            </a:cxnLst>
            <a:rect l="l" t="t" r="r" b="b"/>
            <a:pathLst>
              <a:path w="4962525" h="2800350">
                <a:moveTo>
                  <a:pt x="0" y="0"/>
                </a:moveTo>
                <a:lnTo>
                  <a:pt x="4962525" y="28003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1" name="任意多边形 240"/>
          <p:cNvSpPr/>
          <p:nvPr/>
        </p:nvSpPr>
        <p:spPr>
          <a:xfrm>
            <a:off x="6099176" y="2908300"/>
            <a:ext cx="238125" cy="619125"/>
          </a:xfrm>
          <a:custGeom>
            <a:avLst/>
            <a:gdLst>
              <a:gd name="connsiteX0" fmla="*/ 238125 w 238125"/>
              <a:gd name="connsiteY0" fmla="*/ 0 h 619125"/>
              <a:gd name="connsiteX1" fmla="*/ 0 w 238125"/>
              <a:gd name="connsiteY1" fmla="*/ 619125 h 619125"/>
            </a:gdLst>
            <a:ahLst/>
            <a:cxnLst>
              <a:cxn ang="0">
                <a:pos x="connsiteX0" y="connsiteY0"/>
              </a:cxn>
              <a:cxn ang="0">
                <a:pos x="connsiteX1" y="connsiteY1"/>
              </a:cxn>
            </a:cxnLst>
            <a:rect l="l" t="t" r="r" b="b"/>
            <a:pathLst>
              <a:path w="238125" h="619125">
                <a:moveTo>
                  <a:pt x="238125" y="0"/>
                </a:moveTo>
                <a:lnTo>
                  <a:pt x="0" y="61912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2" name="任意多边形 241"/>
          <p:cNvSpPr/>
          <p:nvPr/>
        </p:nvSpPr>
        <p:spPr>
          <a:xfrm>
            <a:off x="5997575" y="2692400"/>
            <a:ext cx="95251" cy="831851"/>
          </a:xfrm>
          <a:custGeom>
            <a:avLst/>
            <a:gdLst>
              <a:gd name="connsiteX0" fmla="*/ 0 w 95250"/>
              <a:gd name="connsiteY0" fmla="*/ 0 h 831850"/>
              <a:gd name="connsiteX1" fmla="*/ 95250 w 95250"/>
              <a:gd name="connsiteY1" fmla="*/ 831850 h 831850"/>
            </a:gdLst>
            <a:ahLst/>
            <a:cxnLst>
              <a:cxn ang="0">
                <a:pos x="connsiteX0" y="connsiteY0"/>
              </a:cxn>
              <a:cxn ang="0">
                <a:pos x="connsiteX1" y="connsiteY1"/>
              </a:cxn>
            </a:cxnLst>
            <a:rect l="l" t="t" r="r" b="b"/>
            <a:pathLst>
              <a:path w="95250" h="831850">
                <a:moveTo>
                  <a:pt x="0" y="0"/>
                </a:moveTo>
                <a:lnTo>
                  <a:pt x="95250" y="8318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3" name="任意多边形 242"/>
          <p:cNvSpPr/>
          <p:nvPr/>
        </p:nvSpPr>
        <p:spPr>
          <a:xfrm>
            <a:off x="6102349" y="2486026"/>
            <a:ext cx="120651" cy="1047751"/>
          </a:xfrm>
          <a:custGeom>
            <a:avLst/>
            <a:gdLst>
              <a:gd name="connsiteX0" fmla="*/ 120650 w 120650"/>
              <a:gd name="connsiteY0" fmla="*/ 0 h 1047750"/>
              <a:gd name="connsiteX1" fmla="*/ 0 w 120650"/>
              <a:gd name="connsiteY1" fmla="*/ 1047750 h 1047750"/>
            </a:gdLst>
            <a:ahLst/>
            <a:cxnLst>
              <a:cxn ang="0">
                <a:pos x="connsiteX0" y="connsiteY0"/>
              </a:cxn>
              <a:cxn ang="0">
                <a:pos x="connsiteX1" y="connsiteY1"/>
              </a:cxn>
            </a:cxnLst>
            <a:rect l="l" t="t" r="r" b="b"/>
            <a:pathLst>
              <a:path w="120650" h="1047750">
                <a:moveTo>
                  <a:pt x="120650" y="0"/>
                </a:moveTo>
                <a:lnTo>
                  <a:pt x="0" y="10477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4" name="任意多边形 243"/>
          <p:cNvSpPr/>
          <p:nvPr/>
        </p:nvSpPr>
        <p:spPr>
          <a:xfrm>
            <a:off x="5613401" y="2952751"/>
            <a:ext cx="504825" cy="593725"/>
          </a:xfrm>
          <a:custGeom>
            <a:avLst/>
            <a:gdLst>
              <a:gd name="connsiteX0" fmla="*/ 0 w 504825"/>
              <a:gd name="connsiteY0" fmla="*/ 0 h 593725"/>
              <a:gd name="connsiteX1" fmla="*/ 504825 w 504825"/>
              <a:gd name="connsiteY1" fmla="*/ 593725 h 593725"/>
            </a:gdLst>
            <a:ahLst/>
            <a:cxnLst>
              <a:cxn ang="0">
                <a:pos x="connsiteX0" y="connsiteY0"/>
              </a:cxn>
              <a:cxn ang="0">
                <a:pos x="connsiteX1" y="connsiteY1"/>
              </a:cxn>
            </a:cxnLst>
            <a:rect l="l" t="t" r="r" b="b"/>
            <a:pathLst>
              <a:path w="504825" h="593725">
                <a:moveTo>
                  <a:pt x="0" y="0"/>
                </a:moveTo>
                <a:lnTo>
                  <a:pt x="504825" y="59372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5" name="任意多边形 244"/>
          <p:cNvSpPr/>
          <p:nvPr/>
        </p:nvSpPr>
        <p:spPr>
          <a:xfrm>
            <a:off x="5549900" y="3105151"/>
            <a:ext cx="568325" cy="441325"/>
          </a:xfrm>
          <a:custGeom>
            <a:avLst/>
            <a:gdLst>
              <a:gd name="connsiteX0" fmla="*/ 0 w 568325"/>
              <a:gd name="connsiteY0" fmla="*/ 0 h 441325"/>
              <a:gd name="connsiteX1" fmla="*/ 568325 w 568325"/>
              <a:gd name="connsiteY1" fmla="*/ 441325 h 441325"/>
            </a:gdLst>
            <a:ahLst/>
            <a:cxnLst>
              <a:cxn ang="0">
                <a:pos x="connsiteX0" y="connsiteY0"/>
              </a:cxn>
              <a:cxn ang="0">
                <a:pos x="connsiteX1" y="connsiteY1"/>
              </a:cxn>
            </a:cxnLst>
            <a:rect l="l" t="t" r="r" b="b"/>
            <a:pathLst>
              <a:path w="568325" h="441325">
                <a:moveTo>
                  <a:pt x="0" y="0"/>
                </a:moveTo>
                <a:lnTo>
                  <a:pt x="568325" y="44132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6" name="任意多边形 245"/>
          <p:cNvSpPr/>
          <p:nvPr/>
        </p:nvSpPr>
        <p:spPr>
          <a:xfrm>
            <a:off x="5438775" y="2924175"/>
            <a:ext cx="679451" cy="635000"/>
          </a:xfrm>
          <a:custGeom>
            <a:avLst/>
            <a:gdLst>
              <a:gd name="connsiteX0" fmla="*/ 0 w 679450"/>
              <a:gd name="connsiteY0" fmla="*/ 0 h 635000"/>
              <a:gd name="connsiteX1" fmla="*/ 679450 w 679450"/>
              <a:gd name="connsiteY1" fmla="*/ 635000 h 635000"/>
            </a:gdLst>
            <a:ahLst/>
            <a:cxnLst>
              <a:cxn ang="0">
                <a:pos x="connsiteX0" y="connsiteY0"/>
              </a:cxn>
              <a:cxn ang="0">
                <a:pos x="connsiteX1" y="connsiteY1"/>
              </a:cxn>
            </a:cxnLst>
            <a:rect l="l" t="t" r="r" b="b"/>
            <a:pathLst>
              <a:path w="679450" h="635000">
                <a:moveTo>
                  <a:pt x="0" y="0"/>
                </a:moveTo>
                <a:lnTo>
                  <a:pt x="679450" y="6350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7" name="任意多边形 246"/>
          <p:cNvSpPr/>
          <p:nvPr/>
        </p:nvSpPr>
        <p:spPr>
          <a:xfrm>
            <a:off x="5537201" y="3321051"/>
            <a:ext cx="581025" cy="228600"/>
          </a:xfrm>
          <a:custGeom>
            <a:avLst/>
            <a:gdLst>
              <a:gd name="connsiteX0" fmla="*/ 0 w 581025"/>
              <a:gd name="connsiteY0" fmla="*/ 0 h 228600"/>
              <a:gd name="connsiteX1" fmla="*/ 581025 w 581025"/>
              <a:gd name="connsiteY1" fmla="*/ 228600 h 228600"/>
            </a:gdLst>
            <a:ahLst/>
            <a:cxnLst>
              <a:cxn ang="0">
                <a:pos x="connsiteX0" y="connsiteY0"/>
              </a:cxn>
              <a:cxn ang="0">
                <a:pos x="connsiteX1" y="connsiteY1"/>
              </a:cxn>
            </a:cxnLst>
            <a:rect l="l" t="t" r="r" b="b"/>
            <a:pathLst>
              <a:path w="581025" h="228600">
                <a:moveTo>
                  <a:pt x="0" y="0"/>
                </a:moveTo>
                <a:lnTo>
                  <a:pt x="581025" y="2286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8" name="任意多边形 247"/>
          <p:cNvSpPr/>
          <p:nvPr/>
        </p:nvSpPr>
        <p:spPr>
          <a:xfrm>
            <a:off x="5197475" y="3095625"/>
            <a:ext cx="920751" cy="450851"/>
          </a:xfrm>
          <a:custGeom>
            <a:avLst/>
            <a:gdLst>
              <a:gd name="connsiteX0" fmla="*/ 0 w 920750"/>
              <a:gd name="connsiteY0" fmla="*/ 0 h 450850"/>
              <a:gd name="connsiteX1" fmla="*/ 920750 w 920750"/>
              <a:gd name="connsiteY1" fmla="*/ 450850 h 450850"/>
            </a:gdLst>
            <a:ahLst/>
            <a:cxnLst>
              <a:cxn ang="0">
                <a:pos x="connsiteX0" y="connsiteY0"/>
              </a:cxn>
              <a:cxn ang="0">
                <a:pos x="connsiteX1" y="connsiteY1"/>
              </a:cxn>
            </a:cxnLst>
            <a:rect l="l" t="t" r="r" b="b"/>
            <a:pathLst>
              <a:path w="920750" h="450850">
                <a:moveTo>
                  <a:pt x="0" y="0"/>
                </a:moveTo>
                <a:lnTo>
                  <a:pt x="920750" y="4508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49" name="任意多边形 248"/>
          <p:cNvSpPr/>
          <p:nvPr/>
        </p:nvSpPr>
        <p:spPr>
          <a:xfrm>
            <a:off x="5035551" y="3517902"/>
            <a:ext cx="1076325" cy="28575"/>
          </a:xfrm>
          <a:custGeom>
            <a:avLst/>
            <a:gdLst>
              <a:gd name="connsiteX0" fmla="*/ 0 w 1076325"/>
              <a:gd name="connsiteY0" fmla="*/ 0 h 28575"/>
              <a:gd name="connsiteX1" fmla="*/ 1076325 w 1076325"/>
              <a:gd name="connsiteY1" fmla="*/ 28575 h 28575"/>
            </a:gdLst>
            <a:ahLst/>
            <a:cxnLst>
              <a:cxn ang="0">
                <a:pos x="connsiteX0" y="connsiteY0"/>
              </a:cxn>
              <a:cxn ang="0">
                <a:pos x="connsiteX1" y="connsiteY1"/>
              </a:cxn>
            </a:cxnLst>
            <a:rect l="l" t="t" r="r" b="b"/>
            <a:pathLst>
              <a:path w="1076325" h="28575">
                <a:moveTo>
                  <a:pt x="0" y="0"/>
                </a:moveTo>
                <a:lnTo>
                  <a:pt x="1076325" y="2857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0" name="任意多边形 249"/>
          <p:cNvSpPr/>
          <p:nvPr/>
        </p:nvSpPr>
        <p:spPr>
          <a:xfrm>
            <a:off x="5797549" y="3533775"/>
            <a:ext cx="323851" cy="177800"/>
          </a:xfrm>
          <a:custGeom>
            <a:avLst/>
            <a:gdLst>
              <a:gd name="connsiteX0" fmla="*/ 0 w 323850"/>
              <a:gd name="connsiteY0" fmla="*/ 177800 h 177800"/>
              <a:gd name="connsiteX1" fmla="*/ 323850 w 323850"/>
              <a:gd name="connsiteY1" fmla="*/ 0 h 177800"/>
            </a:gdLst>
            <a:ahLst/>
            <a:cxnLst>
              <a:cxn ang="0">
                <a:pos x="connsiteX0" y="connsiteY0"/>
              </a:cxn>
              <a:cxn ang="0">
                <a:pos x="connsiteX1" y="connsiteY1"/>
              </a:cxn>
            </a:cxnLst>
            <a:rect l="l" t="t" r="r" b="b"/>
            <a:pathLst>
              <a:path w="323850" h="177800">
                <a:moveTo>
                  <a:pt x="0" y="177800"/>
                </a:moveTo>
                <a:lnTo>
                  <a:pt x="32385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1" name="任意多边形 250"/>
          <p:cNvSpPr/>
          <p:nvPr/>
        </p:nvSpPr>
        <p:spPr>
          <a:xfrm>
            <a:off x="4978400" y="3016249"/>
            <a:ext cx="1143000" cy="527051"/>
          </a:xfrm>
          <a:custGeom>
            <a:avLst/>
            <a:gdLst>
              <a:gd name="connsiteX0" fmla="*/ 0 w 1143000"/>
              <a:gd name="connsiteY0" fmla="*/ 0 h 527050"/>
              <a:gd name="connsiteX1" fmla="*/ 1143000 w 1143000"/>
              <a:gd name="connsiteY1" fmla="*/ 527050 h 527050"/>
            </a:gdLst>
            <a:ahLst/>
            <a:cxnLst>
              <a:cxn ang="0">
                <a:pos x="connsiteX0" y="connsiteY0"/>
              </a:cxn>
              <a:cxn ang="0">
                <a:pos x="connsiteX1" y="connsiteY1"/>
              </a:cxn>
            </a:cxnLst>
            <a:rect l="l" t="t" r="r" b="b"/>
            <a:pathLst>
              <a:path w="1143000" h="527050">
                <a:moveTo>
                  <a:pt x="0" y="0"/>
                </a:moveTo>
                <a:lnTo>
                  <a:pt x="1143000" y="5270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2" name="任意多边形 251"/>
          <p:cNvSpPr/>
          <p:nvPr/>
        </p:nvSpPr>
        <p:spPr>
          <a:xfrm>
            <a:off x="4794251" y="3260726"/>
            <a:ext cx="1333500" cy="282575"/>
          </a:xfrm>
          <a:custGeom>
            <a:avLst/>
            <a:gdLst>
              <a:gd name="connsiteX0" fmla="*/ 0 w 1333500"/>
              <a:gd name="connsiteY0" fmla="*/ 0 h 282575"/>
              <a:gd name="connsiteX1" fmla="*/ 1333500 w 1333500"/>
              <a:gd name="connsiteY1" fmla="*/ 282575 h 282575"/>
            </a:gdLst>
            <a:ahLst/>
            <a:cxnLst>
              <a:cxn ang="0">
                <a:pos x="connsiteX0" y="connsiteY0"/>
              </a:cxn>
              <a:cxn ang="0">
                <a:pos x="connsiteX1" y="connsiteY1"/>
              </a:cxn>
            </a:cxnLst>
            <a:rect l="l" t="t" r="r" b="b"/>
            <a:pathLst>
              <a:path w="1333500" h="282575">
                <a:moveTo>
                  <a:pt x="0" y="0"/>
                </a:moveTo>
                <a:lnTo>
                  <a:pt x="1333500" y="28257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3" name="任意多边形 252"/>
          <p:cNvSpPr/>
          <p:nvPr/>
        </p:nvSpPr>
        <p:spPr>
          <a:xfrm>
            <a:off x="6111876" y="3536951"/>
            <a:ext cx="346075" cy="381000"/>
          </a:xfrm>
          <a:custGeom>
            <a:avLst/>
            <a:gdLst>
              <a:gd name="connsiteX0" fmla="*/ 346075 w 346075"/>
              <a:gd name="connsiteY0" fmla="*/ 381000 h 381000"/>
              <a:gd name="connsiteX1" fmla="*/ 0 w 346075"/>
              <a:gd name="connsiteY1" fmla="*/ 0 h 381000"/>
            </a:gdLst>
            <a:ahLst/>
            <a:cxnLst>
              <a:cxn ang="0">
                <a:pos x="connsiteX0" y="connsiteY0"/>
              </a:cxn>
              <a:cxn ang="0">
                <a:pos x="connsiteX1" y="connsiteY1"/>
              </a:cxn>
            </a:cxnLst>
            <a:rect l="l" t="t" r="r" b="b"/>
            <a:pathLst>
              <a:path w="346075" h="381000">
                <a:moveTo>
                  <a:pt x="346075" y="381000"/>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4" name="任意多边形 253"/>
          <p:cNvSpPr/>
          <p:nvPr/>
        </p:nvSpPr>
        <p:spPr>
          <a:xfrm>
            <a:off x="6102351" y="2784475"/>
            <a:ext cx="723900" cy="755651"/>
          </a:xfrm>
          <a:custGeom>
            <a:avLst/>
            <a:gdLst>
              <a:gd name="connsiteX0" fmla="*/ 723900 w 723900"/>
              <a:gd name="connsiteY0" fmla="*/ 0 h 755650"/>
              <a:gd name="connsiteX1" fmla="*/ 0 w 723900"/>
              <a:gd name="connsiteY1" fmla="*/ 755650 h 755650"/>
            </a:gdLst>
            <a:ahLst/>
            <a:cxnLst>
              <a:cxn ang="0">
                <a:pos x="connsiteX0" y="connsiteY0"/>
              </a:cxn>
              <a:cxn ang="0">
                <a:pos x="connsiteX1" y="connsiteY1"/>
              </a:cxn>
            </a:cxnLst>
            <a:rect l="l" t="t" r="r" b="b"/>
            <a:pathLst>
              <a:path w="723900" h="755650">
                <a:moveTo>
                  <a:pt x="723900" y="0"/>
                </a:moveTo>
                <a:lnTo>
                  <a:pt x="0" y="7556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5" name="任意多边形 254"/>
          <p:cNvSpPr/>
          <p:nvPr/>
        </p:nvSpPr>
        <p:spPr>
          <a:xfrm>
            <a:off x="6108700" y="3533775"/>
            <a:ext cx="755651" cy="190500"/>
          </a:xfrm>
          <a:custGeom>
            <a:avLst/>
            <a:gdLst>
              <a:gd name="connsiteX0" fmla="*/ 755650 w 755650"/>
              <a:gd name="connsiteY0" fmla="*/ 190500 h 190500"/>
              <a:gd name="connsiteX1" fmla="*/ 0 w 755650"/>
              <a:gd name="connsiteY1" fmla="*/ 0 h 190500"/>
            </a:gdLst>
            <a:ahLst/>
            <a:cxnLst>
              <a:cxn ang="0">
                <a:pos x="connsiteX0" y="connsiteY0"/>
              </a:cxn>
              <a:cxn ang="0">
                <a:pos x="connsiteX1" y="connsiteY1"/>
              </a:cxn>
            </a:cxnLst>
            <a:rect l="l" t="t" r="r" b="b"/>
            <a:pathLst>
              <a:path w="755650" h="190500">
                <a:moveTo>
                  <a:pt x="755650" y="190500"/>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6" name="任意多边形 255"/>
          <p:cNvSpPr/>
          <p:nvPr/>
        </p:nvSpPr>
        <p:spPr>
          <a:xfrm>
            <a:off x="6099177" y="3530601"/>
            <a:ext cx="104775" cy="777875"/>
          </a:xfrm>
          <a:custGeom>
            <a:avLst/>
            <a:gdLst>
              <a:gd name="connsiteX0" fmla="*/ 104775 w 104775"/>
              <a:gd name="connsiteY0" fmla="*/ 777875 h 777875"/>
              <a:gd name="connsiteX1" fmla="*/ 0 w 104775"/>
              <a:gd name="connsiteY1" fmla="*/ 0 h 777875"/>
            </a:gdLst>
            <a:ahLst/>
            <a:cxnLst>
              <a:cxn ang="0">
                <a:pos x="connsiteX0" y="connsiteY0"/>
              </a:cxn>
              <a:cxn ang="0">
                <a:pos x="connsiteX1" y="connsiteY1"/>
              </a:cxn>
            </a:cxnLst>
            <a:rect l="l" t="t" r="r" b="b"/>
            <a:pathLst>
              <a:path w="104775" h="777875">
                <a:moveTo>
                  <a:pt x="104775" y="777875"/>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7" name="任意多边形 256"/>
          <p:cNvSpPr/>
          <p:nvPr/>
        </p:nvSpPr>
        <p:spPr>
          <a:xfrm>
            <a:off x="6099177" y="3543301"/>
            <a:ext cx="765175" cy="793751"/>
          </a:xfrm>
          <a:custGeom>
            <a:avLst/>
            <a:gdLst>
              <a:gd name="connsiteX0" fmla="*/ 765175 w 765175"/>
              <a:gd name="connsiteY0" fmla="*/ 793750 h 793750"/>
              <a:gd name="connsiteX1" fmla="*/ 0 w 765175"/>
              <a:gd name="connsiteY1" fmla="*/ 0 h 793750"/>
            </a:gdLst>
            <a:ahLst/>
            <a:cxnLst>
              <a:cxn ang="0">
                <a:pos x="connsiteX0" y="connsiteY0"/>
              </a:cxn>
              <a:cxn ang="0">
                <a:pos x="connsiteX1" y="connsiteY1"/>
              </a:cxn>
            </a:cxnLst>
            <a:rect l="l" t="t" r="r" b="b"/>
            <a:pathLst>
              <a:path w="765175" h="793750">
                <a:moveTo>
                  <a:pt x="765175" y="793750"/>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8" name="任意多边形 257"/>
          <p:cNvSpPr/>
          <p:nvPr/>
        </p:nvSpPr>
        <p:spPr>
          <a:xfrm>
            <a:off x="6099175" y="3527426"/>
            <a:ext cx="927100" cy="536575"/>
          </a:xfrm>
          <a:custGeom>
            <a:avLst/>
            <a:gdLst>
              <a:gd name="connsiteX0" fmla="*/ 927100 w 927100"/>
              <a:gd name="connsiteY0" fmla="*/ 536575 h 536575"/>
              <a:gd name="connsiteX1" fmla="*/ 0 w 927100"/>
              <a:gd name="connsiteY1" fmla="*/ 0 h 536575"/>
            </a:gdLst>
            <a:ahLst/>
            <a:cxnLst>
              <a:cxn ang="0">
                <a:pos x="connsiteX0" y="connsiteY0"/>
              </a:cxn>
              <a:cxn ang="0">
                <a:pos x="connsiteX1" y="connsiteY1"/>
              </a:cxn>
            </a:cxnLst>
            <a:rect l="l" t="t" r="r" b="b"/>
            <a:pathLst>
              <a:path w="927100" h="536575">
                <a:moveTo>
                  <a:pt x="927100" y="536575"/>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59" name="任意多边形 258"/>
          <p:cNvSpPr/>
          <p:nvPr/>
        </p:nvSpPr>
        <p:spPr>
          <a:xfrm>
            <a:off x="6099177" y="3540126"/>
            <a:ext cx="1171575" cy="111125"/>
          </a:xfrm>
          <a:custGeom>
            <a:avLst/>
            <a:gdLst>
              <a:gd name="connsiteX0" fmla="*/ 1171575 w 1171575"/>
              <a:gd name="connsiteY0" fmla="*/ 111125 h 111125"/>
              <a:gd name="connsiteX1" fmla="*/ 0 w 1171575"/>
              <a:gd name="connsiteY1" fmla="*/ 0 h 111125"/>
            </a:gdLst>
            <a:ahLst/>
            <a:cxnLst>
              <a:cxn ang="0">
                <a:pos x="connsiteX0" y="connsiteY0"/>
              </a:cxn>
              <a:cxn ang="0">
                <a:pos x="connsiteX1" y="connsiteY1"/>
              </a:cxn>
            </a:cxnLst>
            <a:rect l="l" t="t" r="r" b="b"/>
            <a:pathLst>
              <a:path w="1171575" h="111125">
                <a:moveTo>
                  <a:pt x="1171575" y="111125"/>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0" name="任意多边形 259"/>
          <p:cNvSpPr/>
          <p:nvPr/>
        </p:nvSpPr>
        <p:spPr>
          <a:xfrm>
            <a:off x="4102100" y="3540126"/>
            <a:ext cx="2006600" cy="276225"/>
          </a:xfrm>
          <a:custGeom>
            <a:avLst/>
            <a:gdLst>
              <a:gd name="connsiteX0" fmla="*/ 0 w 2006600"/>
              <a:gd name="connsiteY0" fmla="*/ 276225 h 276225"/>
              <a:gd name="connsiteX1" fmla="*/ 2006600 w 2006600"/>
              <a:gd name="connsiteY1" fmla="*/ 0 h 276225"/>
            </a:gdLst>
            <a:ahLst/>
            <a:cxnLst>
              <a:cxn ang="0">
                <a:pos x="connsiteX0" y="connsiteY0"/>
              </a:cxn>
              <a:cxn ang="0">
                <a:pos x="connsiteX1" y="connsiteY1"/>
              </a:cxn>
            </a:cxnLst>
            <a:rect l="l" t="t" r="r" b="b"/>
            <a:pathLst>
              <a:path w="2006600" h="276225">
                <a:moveTo>
                  <a:pt x="0" y="276225"/>
                </a:moveTo>
                <a:lnTo>
                  <a:pt x="200660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1" name="任意多边形 260"/>
          <p:cNvSpPr/>
          <p:nvPr/>
        </p:nvSpPr>
        <p:spPr>
          <a:xfrm>
            <a:off x="6105526" y="3538539"/>
            <a:ext cx="1366839" cy="366712"/>
          </a:xfrm>
          <a:custGeom>
            <a:avLst/>
            <a:gdLst>
              <a:gd name="connsiteX0" fmla="*/ 1366838 w 1366838"/>
              <a:gd name="connsiteY0" fmla="*/ 366712 h 366712"/>
              <a:gd name="connsiteX1" fmla="*/ 0 w 1366838"/>
              <a:gd name="connsiteY1" fmla="*/ 0 h 366712"/>
            </a:gdLst>
            <a:ahLst/>
            <a:cxnLst>
              <a:cxn ang="0">
                <a:pos x="connsiteX0" y="connsiteY0"/>
              </a:cxn>
              <a:cxn ang="0">
                <a:pos x="connsiteX1" y="connsiteY1"/>
              </a:cxn>
            </a:cxnLst>
            <a:rect l="l" t="t" r="r" b="b"/>
            <a:pathLst>
              <a:path w="1366838" h="366712">
                <a:moveTo>
                  <a:pt x="1366838" y="366712"/>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2" name="任意多边形 261"/>
          <p:cNvSpPr/>
          <p:nvPr/>
        </p:nvSpPr>
        <p:spPr>
          <a:xfrm>
            <a:off x="6100763" y="3545681"/>
            <a:ext cx="1388268" cy="250032"/>
          </a:xfrm>
          <a:custGeom>
            <a:avLst/>
            <a:gdLst>
              <a:gd name="connsiteX0" fmla="*/ 1388268 w 1388268"/>
              <a:gd name="connsiteY0" fmla="*/ 250032 h 250032"/>
              <a:gd name="connsiteX1" fmla="*/ 0 w 1388268"/>
              <a:gd name="connsiteY1" fmla="*/ 0 h 250032"/>
            </a:gdLst>
            <a:ahLst/>
            <a:cxnLst>
              <a:cxn ang="0">
                <a:pos x="connsiteX0" y="connsiteY0"/>
              </a:cxn>
              <a:cxn ang="0">
                <a:pos x="connsiteX1" y="connsiteY1"/>
              </a:cxn>
            </a:cxnLst>
            <a:rect l="l" t="t" r="r" b="b"/>
            <a:pathLst>
              <a:path w="1388268" h="250032">
                <a:moveTo>
                  <a:pt x="1388268" y="250032"/>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3" name="任意多边形 262"/>
          <p:cNvSpPr/>
          <p:nvPr/>
        </p:nvSpPr>
        <p:spPr>
          <a:xfrm>
            <a:off x="6103144" y="3469482"/>
            <a:ext cx="1450181" cy="69057"/>
          </a:xfrm>
          <a:custGeom>
            <a:avLst/>
            <a:gdLst>
              <a:gd name="connsiteX0" fmla="*/ 1450181 w 1450181"/>
              <a:gd name="connsiteY0" fmla="*/ 0 h 69057"/>
              <a:gd name="connsiteX1" fmla="*/ 0 w 1450181"/>
              <a:gd name="connsiteY1" fmla="*/ 69057 h 69057"/>
            </a:gdLst>
            <a:ahLst/>
            <a:cxnLst>
              <a:cxn ang="0">
                <a:pos x="connsiteX0" y="connsiteY0"/>
              </a:cxn>
              <a:cxn ang="0">
                <a:pos x="connsiteX1" y="connsiteY1"/>
              </a:cxn>
            </a:cxnLst>
            <a:rect l="l" t="t" r="r" b="b"/>
            <a:pathLst>
              <a:path w="1450181" h="69057">
                <a:moveTo>
                  <a:pt x="1450181" y="0"/>
                </a:moveTo>
                <a:lnTo>
                  <a:pt x="0" y="69057"/>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4" name="任意多边形 263"/>
          <p:cNvSpPr/>
          <p:nvPr/>
        </p:nvSpPr>
        <p:spPr>
          <a:xfrm>
            <a:off x="6103144" y="3198019"/>
            <a:ext cx="1616869" cy="342900"/>
          </a:xfrm>
          <a:custGeom>
            <a:avLst/>
            <a:gdLst>
              <a:gd name="connsiteX0" fmla="*/ 1616869 w 1616869"/>
              <a:gd name="connsiteY0" fmla="*/ 0 h 342900"/>
              <a:gd name="connsiteX1" fmla="*/ 0 w 1616869"/>
              <a:gd name="connsiteY1" fmla="*/ 342900 h 342900"/>
            </a:gdLst>
            <a:ahLst/>
            <a:cxnLst>
              <a:cxn ang="0">
                <a:pos x="connsiteX0" y="connsiteY0"/>
              </a:cxn>
              <a:cxn ang="0">
                <a:pos x="connsiteX1" y="connsiteY1"/>
              </a:cxn>
            </a:cxnLst>
            <a:rect l="l" t="t" r="r" b="b"/>
            <a:pathLst>
              <a:path w="1616869" h="342900">
                <a:moveTo>
                  <a:pt x="1616869" y="0"/>
                </a:moveTo>
                <a:lnTo>
                  <a:pt x="0" y="3429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5" name="任意多边形 264"/>
          <p:cNvSpPr/>
          <p:nvPr/>
        </p:nvSpPr>
        <p:spPr>
          <a:xfrm>
            <a:off x="6098382" y="3443290"/>
            <a:ext cx="1745457" cy="90487"/>
          </a:xfrm>
          <a:custGeom>
            <a:avLst/>
            <a:gdLst>
              <a:gd name="connsiteX0" fmla="*/ 1745457 w 1745457"/>
              <a:gd name="connsiteY0" fmla="*/ 0 h 90487"/>
              <a:gd name="connsiteX1" fmla="*/ 0 w 1745457"/>
              <a:gd name="connsiteY1" fmla="*/ 90487 h 90487"/>
            </a:gdLst>
            <a:ahLst/>
            <a:cxnLst>
              <a:cxn ang="0">
                <a:pos x="connsiteX0" y="connsiteY0"/>
              </a:cxn>
              <a:cxn ang="0">
                <a:pos x="connsiteX1" y="connsiteY1"/>
              </a:cxn>
            </a:cxnLst>
            <a:rect l="l" t="t" r="r" b="b"/>
            <a:pathLst>
              <a:path w="1745457" h="90487">
                <a:moveTo>
                  <a:pt x="1745457" y="0"/>
                </a:moveTo>
                <a:lnTo>
                  <a:pt x="0" y="90487"/>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6" name="任意多边形 265"/>
          <p:cNvSpPr/>
          <p:nvPr/>
        </p:nvSpPr>
        <p:spPr>
          <a:xfrm>
            <a:off x="6100764" y="3436146"/>
            <a:ext cx="1895475" cy="97631"/>
          </a:xfrm>
          <a:custGeom>
            <a:avLst/>
            <a:gdLst>
              <a:gd name="connsiteX0" fmla="*/ 1895475 w 1895475"/>
              <a:gd name="connsiteY0" fmla="*/ 0 h 97631"/>
              <a:gd name="connsiteX1" fmla="*/ 0 w 1895475"/>
              <a:gd name="connsiteY1" fmla="*/ 97631 h 97631"/>
            </a:gdLst>
            <a:ahLst/>
            <a:cxnLst>
              <a:cxn ang="0">
                <a:pos x="connsiteX0" y="connsiteY0"/>
              </a:cxn>
              <a:cxn ang="0">
                <a:pos x="connsiteX1" y="connsiteY1"/>
              </a:cxn>
            </a:cxnLst>
            <a:rect l="l" t="t" r="r" b="b"/>
            <a:pathLst>
              <a:path w="1895475" h="97631">
                <a:moveTo>
                  <a:pt x="1895475" y="0"/>
                </a:moveTo>
                <a:lnTo>
                  <a:pt x="0" y="97631"/>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7" name="任意多边形 266"/>
          <p:cNvSpPr/>
          <p:nvPr/>
        </p:nvSpPr>
        <p:spPr>
          <a:xfrm>
            <a:off x="6103145" y="3531395"/>
            <a:ext cx="1871663" cy="378619"/>
          </a:xfrm>
          <a:custGeom>
            <a:avLst/>
            <a:gdLst>
              <a:gd name="connsiteX0" fmla="*/ 1871662 w 1871662"/>
              <a:gd name="connsiteY0" fmla="*/ 378619 h 378619"/>
              <a:gd name="connsiteX1" fmla="*/ 0 w 1871662"/>
              <a:gd name="connsiteY1" fmla="*/ 0 h 378619"/>
            </a:gdLst>
            <a:ahLst/>
            <a:cxnLst>
              <a:cxn ang="0">
                <a:pos x="connsiteX0" y="connsiteY0"/>
              </a:cxn>
              <a:cxn ang="0">
                <a:pos x="connsiteX1" y="connsiteY1"/>
              </a:cxn>
            </a:cxnLst>
            <a:rect l="l" t="t" r="r" b="b"/>
            <a:pathLst>
              <a:path w="1871662" h="378619">
                <a:moveTo>
                  <a:pt x="1871662" y="378619"/>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8" name="任意多边形 267"/>
          <p:cNvSpPr/>
          <p:nvPr/>
        </p:nvSpPr>
        <p:spPr>
          <a:xfrm>
            <a:off x="6098381" y="3540919"/>
            <a:ext cx="2402683" cy="100012"/>
          </a:xfrm>
          <a:custGeom>
            <a:avLst/>
            <a:gdLst>
              <a:gd name="connsiteX0" fmla="*/ 2402682 w 2402682"/>
              <a:gd name="connsiteY0" fmla="*/ 100012 h 100012"/>
              <a:gd name="connsiteX1" fmla="*/ 0 w 2402682"/>
              <a:gd name="connsiteY1" fmla="*/ 0 h 100012"/>
            </a:gdLst>
            <a:ahLst/>
            <a:cxnLst>
              <a:cxn ang="0">
                <a:pos x="connsiteX0" y="connsiteY0"/>
              </a:cxn>
              <a:cxn ang="0">
                <a:pos x="connsiteX1" y="connsiteY1"/>
              </a:cxn>
            </a:cxnLst>
            <a:rect l="l" t="t" r="r" b="b"/>
            <a:pathLst>
              <a:path w="2402682" h="100012">
                <a:moveTo>
                  <a:pt x="2402682" y="100012"/>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69" name="任意多边形 268"/>
          <p:cNvSpPr/>
          <p:nvPr/>
        </p:nvSpPr>
        <p:spPr>
          <a:xfrm>
            <a:off x="6108701" y="2867025"/>
            <a:ext cx="2019300" cy="679451"/>
          </a:xfrm>
          <a:custGeom>
            <a:avLst/>
            <a:gdLst>
              <a:gd name="connsiteX0" fmla="*/ 2019300 w 2019300"/>
              <a:gd name="connsiteY0" fmla="*/ 0 h 679450"/>
              <a:gd name="connsiteX1" fmla="*/ 0 w 2019300"/>
              <a:gd name="connsiteY1" fmla="*/ 679450 h 679450"/>
            </a:gdLst>
            <a:ahLst/>
            <a:cxnLst>
              <a:cxn ang="0">
                <a:pos x="connsiteX0" y="connsiteY0"/>
              </a:cxn>
              <a:cxn ang="0">
                <a:pos x="connsiteX1" y="connsiteY1"/>
              </a:cxn>
            </a:cxnLst>
            <a:rect l="l" t="t" r="r" b="b"/>
            <a:pathLst>
              <a:path w="2019300" h="679450">
                <a:moveTo>
                  <a:pt x="2019300" y="0"/>
                </a:moveTo>
                <a:lnTo>
                  <a:pt x="0" y="6794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0" name="任意多边形 269"/>
          <p:cNvSpPr/>
          <p:nvPr/>
        </p:nvSpPr>
        <p:spPr>
          <a:xfrm>
            <a:off x="6099177" y="3140075"/>
            <a:ext cx="2562225" cy="400051"/>
          </a:xfrm>
          <a:custGeom>
            <a:avLst/>
            <a:gdLst>
              <a:gd name="connsiteX0" fmla="*/ 2562225 w 2562225"/>
              <a:gd name="connsiteY0" fmla="*/ 0 h 400050"/>
              <a:gd name="connsiteX1" fmla="*/ 0 w 2562225"/>
              <a:gd name="connsiteY1" fmla="*/ 400050 h 400050"/>
            </a:gdLst>
            <a:ahLst/>
            <a:cxnLst>
              <a:cxn ang="0">
                <a:pos x="connsiteX0" y="connsiteY0"/>
              </a:cxn>
              <a:cxn ang="0">
                <a:pos x="connsiteX1" y="connsiteY1"/>
              </a:cxn>
            </a:cxnLst>
            <a:rect l="l" t="t" r="r" b="b"/>
            <a:pathLst>
              <a:path w="2562225" h="400050">
                <a:moveTo>
                  <a:pt x="2562225" y="0"/>
                </a:moveTo>
                <a:lnTo>
                  <a:pt x="0" y="4000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1" name="任意多边形 270"/>
          <p:cNvSpPr/>
          <p:nvPr/>
        </p:nvSpPr>
        <p:spPr>
          <a:xfrm>
            <a:off x="4567237" y="2743201"/>
            <a:ext cx="1543051" cy="800100"/>
          </a:xfrm>
          <a:custGeom>
            <a:avLst/>
            <a:gdLst>
              <a:gd name="connsiteX0" fmla="*/ 0 w 1543050"/>
              <a:gd name="connsiteY0" fmla="*/ 0 h 800100"/>
              <a:gd name="connsiteX1" fmla="*/ 1543050 w 1543050"/>
              <a:gd name="connsiteY1" fmla="*/ 800100 h 800100"/>
            </a:gdLst>
            <a:ahLst/>
            <a:cxnLst>
              <a:cxn ang="0">
                <a:pos x="connsiteX0" y="connsiteY0"/>
              </a:cxn>
              <a:cxn ang="0">
                <a:pos x="connsiteX1" y="connsiteY1"/>
              </a:cxn>
            </a:cxnLst>
            <a:rect l="l" t="t" r="r" b="b"/>
            <a:pathLst>
              <a:path w="1543050" h="800100">
                <a:moveTo>
                  <a:pt x="0" y="0"/>
                </a:moveTo>
                <a:lnTo>
                  <a:pt x="1543050" y="8001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2" name="任意多边形 271"/>
          <p:cNvSpPr/>
          <p:nvPr/>
        </p:nvSpPr>
        <p:spPr>
          <a:xfrm>
            <a:off x="5357813" y="2262188"/>
            <a:ext cx="747712" cy="1281112"/>
          </a:xfrm>
          <a:custGeom>
            <a:avLst/>
            <a:gdLst>
              <a:gd name="connsiteX0" fmla="*/ 0 w 747712"/>
              <a:gd name="connsiteY0" fmla="*/ 0 h 1281112"/>
              <a:gd name="connsiteX1" fmla="*/ 747712 w 747712"/>
              <a:gd name="connsiteY1" fmla="*/ 1281112 h 1281112"/>
            </a:gdLst>
            <a:ahLst/>
            <a:cxnLst>
              <a:cxn ang="0">
                <a:pos x="connsiteX0" y="connsiteY0"/>
              </a:cxn>
              <a:cxn ang="0">
                <a:pos x="connsiteX1" y="connsiteY1"/>
              </a:cxn>
            </a:cxnLst>
            <a:rect l="l" t="t" r="r" b="b"/>
            <a:pathLst>
              <a:path w="747712" h="1281112">
                <a:moveTo>
                  <a:pt x="0" y="0"/>
                </a:moveTo>
                <a:lnTo>
                  <a:pt x="747712" y="1281112"/>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3" name="任意多边形 272"/>
          <p:cNvSpPr/>
          <p:nvPr/>
        </p:nvSpPr>
        <p:spPr>
          <a:xfrm>
            <a:off x="5995989" y="1947864"/>
            <a:ext cx="109537" cy="1590675"/>
          </a:xfrm>
          <a:custGeom>
            <a:avLst/>
            <a:gdLst>
              <a:gd name="connsiteX0" fmla="*/ 0 w 109537"/>
              <a:gd name="connsiteY0" fmla="*/ 0 h 1590675"/>
              <a:gd name="connsiteX1" fmla="*/ 109537 w 109537"/>
              <a:gd name="connsiteY1" fmla="*/ 1590675 h 1590675"/>
            </a:gdLst>
            <a:ahLst/>
            <a:cxnLst>
              <a:cxn ang="0">
                <a:pos x="connsiteX0" y="connsiteY0"/>
              </a:cxn>
              <a:cxn ang="0">
                <a:pos x="connsiteX1" y="connsiteY1"/>
              </a:cxn>
            </a:cxnLst>
            <a:rect l="l" t="t" r="r" b="b"/>
            <a:pathLst>
              <a:path w="109537" h="1590675">
                <a:moveTo>
                  <a:pt x="0" y="0"/>
                </a:moveTo>
                <a:lnTo>
                  <a:pt x="109537" y="159067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4" name="任意多边形 273"/>
          <p:cNvSpPr/>
          <p:nvPr/>
        </p:nvSpPr>
        <p:spPr>
          <a:xfrm>
            <a:off x="6105526" y="1781175"/>
            <a:ext cx="200025" cy="1771651"/>
          </a:xfrm>
          <a:custGeom>
            <a:avLst/>
            <a:gdLst>
              <a:gd name="connsiteX0" fmla="*/ 200025 w 200025"/>
              <a:gd name="connsiteY0" fmla="*/ 0 h 1771650"/>
              <a:gd name="connsiteX1" fmla="*/ 0 w 200025"/>
              <a:gd name="connsiteY1" fmla="*/ 1771650 h 1771650"/>
            </a:gdLst>
            <a:ahLst/>
            <a:cxnLst>
              <a:cxn ang="0">
                <a:pos x="connsiteX0" y="connsiteY0"/>
              </a:cxn>
              <a:cxn ang="0">
                <a:pos x="connsiteX1" y="connsiteY1"/>
              </a:cxn>
            </a:cxnLst>
            <a:rect l="l" t="t" r="r" b="b"/>
            <a:pathLst>
              <a:path w="200025" h="1771650">
                <a:moveTo>
                  <a:pt x="200025" y="0"/>
                </a:moveTo>
                <a:lnTo>
                  <a:pt x="0" y="17716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5" name="任意多边形 274"/>
          <p:cNvSpPr/>
          <p:nvPr/>
        </p:nvSpPr>
        <p:spPr>
          <a:xfrm>
            <a:off x="6110289" y="1838326"/>
            <a:ext cx="1166812" cy="1704975"/>
          </a:xfrm>
          <a:custGeom>
            <a:avLst/>
            <a:gdLst>
              <a:gd name="connsiteX0" fmla="*/ 1166812 w 1166812"/>
              <a:gd name="connsiteY0" fmla="*/ 0 h 1704975"/>
              <a:gd name="connsiteX1" fmla="*/ 0 w 1166812"/>
              <a:gd name="connsiteY1" fmla="*/ 1704975 h 1704975"/>
            </a:gdLst>
            <a:ahLst/>
            <a:cxnLst>
              <a:cxn ang="0">
                <a:pos x="connsiteX0" y="connsiteY0"/>
              </a:cxn>
              <a:cxn ang="0">
                <a:pos x="connsiteX1" y="connsiteY1"/>
              </a:cxn>
            </a:cxnLst>
            <a:rect l="l" t="t" r="r" b="b"/>
            <a:pathLst>
              <a:path w="1166812" h="1704975">
                <a:moveTo>
                  <a:pt x="1166812" y="0"/>
                </a:moveTo>
                <a:lnTo>
                  <a:pt x="0" y="170497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6" name="任意多边形 275"/>
          <p:cNvSpPr/>
          <p:nvPr/>
        </p:nvSpPr>
        <p:spPr>
          <a:xfrm>
            <a:off x="6115050" y="2352677"/>
            <a:ext cx="2038351" cy="1190625"/>
          </a:xfrm>
          <a:custGeom>
            <a:avLst/>
            <a:gdLst>
              <a:gd name="connsiteX0" fmla="*/ 2038350 w 2038350"/>
              <a:gd name="connsiteY0" fmla="*/ 0 h 1190625"/>
              <a:gd name="connsiteX1" fmla="*/ 0 w 2038350"/>
              <a:gd name="connsiteY1" fmla="*/ 1190625 h 1190625"/>
            </a:gdLst>
            <a:ahLst/>
            <a:cxnLst>
              <a:cxn ang="0">
                <a:pos x="connsiteX0" y="connsiteY0"/>
              </a:cxn>
              <a:cxn ang="0">
                <a:pos x="connsiteX1" y="connsiteY1"/>
              </a:cxn>
            </a:cxnLst>
            <a:rect l="l" t="t" r="r" b="b"/>
            <a:pathLst>
              <a:path w="2038350" h="1190625">
                <a:moveTo>
                  <a:pt x="2038350" y="0"/>
                </a:moveTo>
                <a:lnTo>
                  <a:pt x="0" y="119062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7" name="任意多边形 276"/>
          <p:cNvSpPr/>
          <p:nvPr/>
        </p:nvSpPr>
        <p:spPr>
          <a:xfrm>
            <a:off x="6105525" y="3529013"/>
            <a:ext cx="4529139" cy="1162051"/>
          </a:xfrm>
          <a:custGeom>
            <a:avLst/>
            <a:gdLst>
              <a:gd name="connsiteX0" fmla="*/ 4529138 w 4529138"/>
              <a:gd name="connsiteY0" fmla="*/ 1162050 h 1162050"/>
              <a:gd name="connsiteX1" fmla="*/ 0 w 4529138"/>
              <a:gd name="connsiteY1" fmla="*/ 0 h 1162050"/>
            </a:gdLst>
            <a:ahLst/>
            <a:cxnLst>
              <a:cxn ang="0">
                <a:pos x="connsiteX0" y="connsiteY0"/>
              </a:cxn>
              <a:cxn ang="0">
                <a:pos x="connsiteX1" y="connsiteY1"/>
              </a:cxn>
            </a:cxnLst>
            <a:rect l="l" t="t" r="r" b="b"/>
            <a:pathLst>
              <a:path w="4529138" h="1162050">
                <a:moveTo>
                  <a:pt x="4529138" y="1162050"/>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8" name="任意多边形 277"/>
          <p:cNvSpPr/>
          <p:nvPr/>
        </p:nvSpPr>
        <p:spPr>
          <a:xfrm>
            <a:off x="6096001" y="3533775"/>
            <a:ext cx="4000500" cy="623888"/>
          </a:xfrm>
          <a:custGeom>
            <a:avLst/>
            <a:gdLst>
              <a:gd name="connsiteX0" fmla="*/ 4000500 w 4000500"/>
              <a:gd name="connsiteY0" fmla="*/ 623888 h 623888"/>
              <a:gd name="connsiteX1" fmla="*/ 0 w 4000500"/>
              <a:gd name="connsiteY1" fmla="*/ 0 h 623888"/>
            </a:gdLst>
            <a:ahLst/>
            <a:cxnLst>
              <a:cxn ang="0">
                <a:pos x="connsiteX0" y="connsiteY0"/>
              </a:cxn>
              <a:cxn ang="0">
                <a:pos x="connsiteX1" y="connsiteY1"/>
              </a:cxn>
            </a:cxnLst>
            <a:rect l="l" t="t" r="r" b="b"/>
            <a:pathLst>
              <a:path w="4000500" h="623888">
                <a:moveTo>
                  <a:pt x="4000500" y="623888"/>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79" name="任意多边形 278"/>
          <p:cNvSpPr/>
          <p:nvPr/>
        </p:nvSpPr>
        <p:spPr>
          <a:xfrm>
            <a:off x="6105525" y="3538537"/>
            <a:ext cx="3662363" cy="400051"/>
          </a:xfrm>
          <a:custGeom>
            <a:avLst/>
            <a:gdLst>
              <a:gd name="connsiteX0" fmla="*/ 3662363 w 3662363"/>
              <a:gd name="connsiteY0" fmla="*/ 400050 h 400050"/>
              <a:gd name="connsiteX1" fmla="*/ 0 w 3662363"/>
              <a:gd name="connsiteY1" fmla="*/ 0 h 400050"/>
            </a:gdLst>
            <a:ahLst/>
            <a:cxnLst>
              <a:cxn ang="0">
                <a:pos x="connsiteX0" y="connsiteY0"/>
              </a:cxn>
              <a:cxn ang="0">
                <a:pos x="connsiteX1" y="connsiteY1"/>
              </a:cxn>
            </a:cxnLst>
            <a:rect l="l" t="t" r="r" b="b"/>
            <a:pathLst>
              <a:path w="3662363" h="400050">
                <a:moveTo>
                  <a:pt x="3662363" y="400050"/>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0" name="任意多边形 279"/>
          <p:cNvSpPr/>
          <p:nvPr/>
        </p:nvSpPr>
        <p:spPr>
          <a:xfrm>
            <a:off x="6105526" y="3533777"/>
            <a:ext cx="3605213" cy="276225"/>
          </a:xfrm>
          <a:custGeom>
            <a:avLst/>
            <a:gdLst>
              <a:gd name="connsiteX0" fmla="*/ 3605213 w 3605213"/>
              <a:gd name="connsiteY0" fmla="*/ 276225 h 276225"/>
              <a:gd name="connsiteX1" fmla="*/ 0 w 3605213"/>
              <a:gd name="connsiteY1" fmla="*/ 0 h 276225"/>
            </a:gdLst>
            <a:ahLst/>
            <a:cxnLst>
              <a:cxn ang="0">
                <a:pos x="connsiteX0" y="connsiteY0"/>
              </a:cxn>
              <a:cxn ang="0">
                <a:pos x="connsiteX1" y="connsiteY1"/>
              </a:cxn>
            </a:cxnLst>
            <a:rect l="l" t="t" r="r" b="b"/>
            <a:pathLst>
              <a:path w="3605213" h="276225">
                <a:moveTo>
                  <a:pt x="3605213" y="276225"/>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1" name="任意多边形 280"/>
          <p:cNvSpPr/>
          <p:nvPr/>
        </p:nvSpPr>
        <p:spPr>
          <a:xfrm>
            <a:off x="6096001" y="3057526"/>
            <a:ext cx="3128963" cy="481013"/>
          </a:xfrm>
          <a:custGeom>
            <a:avLst/>
            <a:gdLst>
              <a:gd name="connsiteX0" fmla="*/ 3128963 w 3128963"/>
              <a:gd name="connsiteY0" fmla="*/ 0 h 481013"/>
              <a:gd name="connsiteX1" fmla="*/ 0 w 3128963"/>
              <a:gd name="connsiteY1" fmla="*/ 481013 h 481013"/>
            </a:gdLst>
            <a:ahLst/>
            <a:cxnLst>
              <a:cxn ang="0">
                <a:pos x="connsiteX0" y="connsiteY0"/>
              </a:cxn>
              <a:cxn ang="0">
                <a:pos x="connsiteX1" y="connsiteY1"/>
              </a:cxn>
            </a:cxnLst>
            <a:rect l="l" t="t" r="r" b="b"/>
            <a:pathLst>
              <a:path w="3128963" h="481013">
                <a:moveTo>
                  <a:pt x="3128963" y="0"/>
                </a:moveTo>
                <a:lnTo>
                  <a:pt x="0" y="481013"/>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2" name="任意多边形 281"/>
          <p:cNvSpPr/>
          <p:nvPr/>
        </p:nvSpPr>
        <p:spPr>
          <a:xfrm>
            <a:off x="6110289" y="2909888"/>
            <a:ext cx="3086100" cy="628651"/>
          </a:xfrm>
          <a:custGeom>
            <a:avLst/>
            <a:gdLst>
              <a:gd name="connsiteX0" fmla="*/ 3071812 w 3071812"/>
              <a:gd name="connsiteY0" fmla="*/ 0 h 623888"/>
              <a:gd name="connsiteX1" fmla="*/ 0 w 3071812"/>
              <a:gd name="connsiteY1" fmla="*/ 623888 h 623888"/>
            </a:gdLst>
            <a:ahLst/>
            <a:cxnLst>
              <a:cxn ang="0">
                <a:pos x="connsiteX0" y="connsiteY0"/>
              </a:cxn>
              <a:cxn ang="0">
                <a:pos x="connsiteX1" y="connsiteY1"/>
              </a:cxn>
            </a:cxnLst>
            <a:rect l="l" t="t" r="r" b="b"/>
            <a:pathLst>
              <a:path w="3071812" h="623888">
                <a:moveTo>
                  <a:pt x="3071812" y="0"/>
                </a:moveTo>
                <a:lnTo>
                  <a:pt x="0" y="623888"/>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3" name="任意多边形 282"/>
          <p:cNvSpPr/>
          <p:nvPr/>
        </p:nvSpPr>
        <p:spPr>
          <a:xfrm>
            <a:off x="6110288" y="2814639"/>
            <a:ext cx="2967037" cy="709612"/>
          </a:xfrm>
          <a:custGeom>
            <a:avLst/>
            <a:gdLst>
              <a:gd name="connsiteX0" fmla="*/ 2967037 w 2967037"/>
              <a:gd name="connsiteY0" fmla="*/ 0 h 709612"/>
              <a:gd name="connsiteX1" fmla="*/ 0 w 2967037"/>
              <a:gd name="connsiteY1" fmla="*/ 709612 h 709612"/>
            </a:gdLst>
            <a:ahLst/>
            <a:cxnLst>
              <a:cxn ang="0">
                <a:pos x="connsiteX0" y="connsiteY0"/>
              </a:cxn>
              <a:cxn ang="0">
                <a:pos x="connsiteX1" y="connsiteY1"/>
              </a:cxn>
            </a:cxnLst>
            <a:rect l="l" t="t" r="r" b="b"/>
            <a:pathLst>
              <a:path w="2967037" h="709612">
                <a:moveTo>
                  <a:pt x="2967037" y="0"/>
                </a:moveTo>
                <a:lnTo>
                  <a:pt x="0" y="709612"/>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4" name="任意多边形 283"/>
          <p:cNvSpPr/>
          <p:nvPr/>
        </p:nvSpPr>
        <p:spPr>
          <a:xfrm>
            <a:off x="6105526" y="3529014"/>
            <a:ext cx="5281613" cy="1038225"/>
          </a:xfrm>
          <a:custGeom>
            <a:avLst/>
            <a:gdLst>
              <a:gd name="connsiteX0" fmla="*/ 5281613 w 5281613"/>
              <a:gd name="connsiteY0" fmla="*/ 1038225 h 1038225"/>
              <a:gd name="connsiteX1" fmla="*/ 0 w 5281613"/>
              <a:gd name="connsiteY1" fmla="*/ 0 h 1038225"/>
            </a:gdLst>
            <a:ahLst/>
            <a:cxnLst>
              <a:cxn ang="0">
                <a:pos x="connsiteX0" y="connsiteY0"/>
              </a:cxn>
              <a:cxn ang="0">
                <a:pos x="connsiteX1" y="connsiteY1"/>
              </a:cxn>
            </a:cxnLst>
            <a:rect l="l" t="t" r="r" b="b"/>
            <a:pathLst>
              <a:path w="5281613" h="1038225">
                <a:moveTo>
                  <a:pt x="5281613" y="1038225"/>
                </a:moveTo>
                <a:lnTo>
                  <a:pt x="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5" name="任意多边形 284"/>
          <p:cNvSpPr/>
          <p:nvPr/>
        </p:nvSpPr>
        <p:spPr>
          <a:xfrm>
            <a:off x="6110289" y="3062290"/>
            <a:ext cx="4086225" cy="471487"/>
          </a:xfrm>
          <a:custGeom>
            <a:avLst/>
            <a:gdLst>
              <a:gd name="connsiteX0" fmla="*/ 4086225 w 4086225"/>
              <a:gd name="connsiteY0" fmla="*/ 0 h 471487"/>
              <a:gd name="connsiteX1" fmla="*/ 0 w 4086225"/>
              <a:gd name="connsiteY1" fmla="*/ 471487 h 471487"/>
            </a:gdLst>
            <a:ahLst/>
            <a:cxnLst>
              <a:cxn ang="0">
                <a:pos x="connsiteX0" y="connsiteY0"/>
              </a:cxn>
              <a:cxn ang="0">
                <a:pos x="connsiteX1" y="connsiteY1"/>
              </a:cxn>
            </a:cxnLst>
            <a:rect l="l" t="t" r="r" b="b"/>
            <a:pathLst>
              <a:path w="4086225" h="471487">
                <a:moveTo>
                  <a:pt x="4086225" y="0"/>
                </a:moveTo>
                <a:lnTo>
                  <a:pt x="0" y="471487"/>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6" name="任意多边形 285"/>
          <p:cNvSpPr/>
          <p:nvPr/>
        </p:nvSpPr>
        <p:spPr>
          <a:xfrm>
            <a:off x="6105525" y="2552701"/>
            <a:ext cx="3200400" cy="976313"/>
          </a:xfrm>
          <a:custGeom>
            <a:avLst/>
            <a:gdLst>
              <a:gd name="connsiteX0" fmla="*/ 3200400 w 3200400"/>
              <a:gd name="connsiteY0" fmla="*/ 0 h 976313"/>
              <a:gd name="connsiteX1" fmla="*/ 0 w 3200400"/>
              <a:gd name="connsiteY1" fmla="*/ 976313 h 976313"/>
            </a:gdLst>
            <a:ahLst/>
            <a:cxnLst>
              <a:cxn ang="0">
                <a:pos x="connsiteX0" y="connsiteY0"/>
              </a:cxn>
              <a:cxn ang="0">
                <a:pos x="connsiteX1" y="connsiteY1"/>
              </a:cxn>
            </a:cxnLst>
            <a:rect l="l" t="t" r="r" b="b"/>
            <a:pathLst>
              <a:path w="3200400" h="976313">
                <a:moveTo>
                  <a:pt x="3200400" y="0"/>
                </a:moveTo>
                <a:lnTo>
                  <a:pt x="0" y="976313"/>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7" name="任意多边形 286"/>
          <p:cNvSpPr/>
          <p:nvPr/>
        </p:nvSpPr>
        <p:spPr>
          <a:xfrm>
            <a:off x="6100763" y="2314575"/>
            <a:ext cx="2686051" cy="1214439"/>
          </a:xfrm>
          <a:custGeom>
            <a:avLst/>
            <a:gdLst>
              <a:gd name="connsiteX0" fmla="*/ 2686050 w 2686050"/>
              <a:gd name="connsiteY0" fmla="*/ 0 h 1214438"/>
              <a:gd name="connsiteX1" fmla="*/ 0 w 2686050"/>
              <a:gd name="connsiteY1" fmla="*/ 1214438 h 1214438"/>
            </a:gdLst>
            <a:ahLst/>
            <a:cxnLst>
              <a:cxn ang="0">
                <a:pos x="connsiteX0" y="connsiteY0"/>
              </a:cxn>
              <a:cxn ang="0">
                <a:pos x="connsiteX1" y="connsiteY1"/>
              </a:cxn>
            </a:cxnLst>
            <a:rect l="l" t="t" r="r" b="b"/>
            <a:pathLst>
              <a:path w="2686050" h="1214438">
                <a:moveTo>
                  <a:pt x="2686050" y="0"/>
                </a:moveTo>
                <a:lnTo>
                  <a:pt x="0" y="1214438"/>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8" name="任意多边形 287"/>
          <p:cNvSpPr/>
          <p:nvPr/>
        </p:nvSpPr>
        <p:spPr>
          <a:xfrm>
            <a:off x="6105525" y="2300288"/>
            <a:ext cx="2976563" cy="1238251"/>
          </a:xfrm>
          <a:custGeom>
            <a:avLst/>
            <a:gdLst>
              <a:gd name="connsiteX0" fmla="*/ 2976563 w 2976563"/>
              <a:gd name="connsiteY0" fmla="*/ 0 h 1238250"/>
              <a:gd name="connsiteX1" fmla="*/ 0 w 2976563"/>
              <a:gd name="connsiteY1" fmla="*/ 1238250 h 1238250"/>
            </a:gdLst>
            <a:ahLst/>
            <a:cxnLst>
              <a:cxn ang="0">
                <a:pos x="connsiteX0" y="connsiteY0"/>
              </a:cxn>
              <a:cxn ang="0">
                <a:pos x="connsiteX1" y="connsiteY1"/>
              </a:cxn>
            </a:cxnLst>
            <a:rect l="l" t="t" r="r" b="b"/>
            <a:pathLst>
              <a:path w="2976563" h="1238250">
                <a:moveTo>
                  <a:pt x="2976563" y="0"/>
                </a:moveTo>
                <a:lnTo>
                  <a:pt x="0" y="12382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89" name="任意多边形 288"/>
          <p:cNvSpPr/>
          <p:nvPr/>
        </p:nvSpPr>
        <p:spPr>
          <a:xfrm>
            <a:off x="6115049" y="2057400"/>
            <a:ext cx="2243139" cy="1481139"/>
          </a:xfrm>
          <a:custGeom>
            <a:avLst/>
            <a:gdLst>
              <a:gd name="connsiteX0" fmla="*/ 2243138 w 2243138"/>
              <a:gd name="connsiteY0" fmla="*/ 0 h 1481138"/>
              <a:gd name="connsiteX1" fmla="*/ 0 w 2243138"/>
              <a:gd name="connsiteY1" fmla="*/ 1481138 h 1481138"/>
            </a:gdLst>
            <a:ahLst/>
            <a:cxnLst>
              <a:cxn ang="0">
                <a:pos x="connsiteX0" y="connsiteY0"/>
              </a:cxn>
              <a:cxn ang="0">
                <a:pos x="connsiteX1" y="connsiteY1"/>
              </a:cxn>
            </a:cxnLst>
            <a:rect l="l" t="t" r="r" b="b"/>
            <a:pathLst>
              <a:path w="2243138" h="1481138">
                <a:moveTo>
                  <a:pt x="2243138" y="0"/>
                </a:moveTo>
                <a:lnTo>
                  <a:pt x="0" y="1481138"/>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0" name="任意多边形 289"/>
          <p:cNvSpPr/>
          <p:nvPr/>
        </p:nvSpPr>
        <p:spPr>
          <a:xfrm>
            <a:off x="6100763" y="1804989"/>
            <a:ext cx="2038351" cy="1743075"/>
          </a:xfrm>
          <a:custGeom>
            <a:avLst/>
            <a:gdLst>
              <a:gd name="connsiteX0" fmla="*/ 2038350 w 2038350"/>
              <a:gd name="connsiteY0" fmla="*/ 0 h 1743075"/>
              <a:gd name="connsiteX1" fmla="*/ 0 w 2038350"/>
              <a:gd name="connsiteY1" fmla="*/ 1743075 h 1743075"/>
            </a:gdLst>
            <a:ahLst/>
            <a:cxnLst>
              <a:cxn ang="0">
                <a:pos x="connsiteX0" y="connsiteY0"/>
              </a:cxn>
              <a:cxn ang="0">
                <a:pos x="connsiteX1" y="connsiteY1"/>
              </a:cxn>
            </a:cxnLst>
            <a:rect l="l" t="t" r="r" b="b"/>
            <a:pathLst>
              <a:path w="2038350" h="1743075">
                <a:moveTo>
                  <a:pt x="2038350" y="0"/>
                </a:moveTo>
                <a:lnTo>
                  <a:pt x="0" y="174307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1" name="任意多边形 290"/>
          <p:cNvSpPr/>
          <p:nvPr/>
        </p:nvSpPr>
        <p:spPr>
          <a:xfrm>
            <a:off x="6100764" y="1943101"/>
            <a:ext cx="2752725" cy="1590675"/>
          </a:xfrm>
          <a:custGeom>
            <a:avLst/>
            <a:gdLst>
              <a:gd name="connsiteX0" fmla="*/ 2752725 w 2752725"/>
              <a:gd name="connsiteY0" fmla="*/ 0 h 1590675"/>
              <a:gd name="connsiteX1" fmla="*/ 0 w 2752725"/>
              <a:gd name="connsiteY1" fmla="*/ 1590675 h 1590675"/>
            </a:gdLst>
            <a:ahLst/>
            <a:cxnLst>
              <a:cxn ang="0">
                <a:pos x="connsiteX0" y="connsiteY0"/>
              </a:cxn>
              <a:cxn ang="0">
                <a:pos x="connsiteX1" y="connsiteY1"/>
              </a:cxn>
            </a:cxnLst>
            <a:rect l="l" t="t" r="r" b="b"/>
            <a:pathLst>
              <a:path w="2752725" h="1590675">
                <a:moveTo>
                  <a:pt x="2752725" y="0"/>
                </a:moveTo>
                <a:lnTo>
                  <a:pt x="0" y="159067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2" name="任意多边形 291"/>
          <p:cNvSpPr/>
          <p:nvPr/>
        </p:nvSpPr>
        <p:spPr>
          <a:xfrm>
            <a:off x="6115049" y="1905002"/>
            <a:ext cx="3157539" cy="1628775"/>
          </a:xfrm>
          <a:custGeom>
            <a:avLst/>
            <a:gdLst>
              <a:gd name="connsiteX0" fmla="*/ 3157538 w 3157538"/>
              <a:gd name="connsiteY0" fmla="*/ 0 h 1628775"/>
              <a:gd name="connsiteX1" fmla="*/ 0 w 3157538"/>
              <a:gd name="connsiteY1" fmla="*/ 1628775 h 1628775"/>
            </a:gdLst>
            <a:ahLst/>
            <a:cxnLst>
              <a:cxn ang="0">
                <a:pos x="connsiteX0" y="connsiteY0"/>
              </a:cxn>
              <a:cxn ang="0">
                <a:pos x="connsiteX1" y="connsiteY1"/>
              </a:cxn>
            </a:cxnLst>
            <a:rect l="l" t="t" r="r" b="b"/>
            <a:pathLst>
              <a:path w="3157538" h="1628775">
                <a:moveTo>
                  <a:pt x="3157538" y="0"/>
                </a:moveTo>
                <a:lnTo>
                  <a:pt x="0" y="162877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3" name="任意多边形 292"/>
          <p:cNvSpPr/>
          <p:nvPr/>
        </p:nvSpPr>
        <p:spPr>
          <a:xfrm>
            <a:off x="6110288" y="2286000"/>
            <a:ext cx="3657600" cy="1252539"/>
          </a:xfrm>
          <a:custGeom>
            <a:avLst/>
            <a:gdLst>
              <a:gd name="connsiteX0" fmla="*/ 3657600 w 3657600"/>
              <a:gd name="connsiteY0" fmla="*/ 0 h 1252538"/>
              <a:gd name="connsiteX1" fmla="*/ 0 w 3657600"/>
              <a:gd name="connsiteY1" fmla="*/ 1252538 h 1252538"/>
            </a:gdLst>
            <a:ahLst/>
            <a:cxnLst>
              <a:cxn ang="0">
                <a:pos x="connsiteX0" y="connsiteY0"/>
              </a:cxn>
              <a:cxn ang="0">
                <a:pos x="connsiteX1" y="connsiteY1"/>
              </a:cxn>
            </a:cxnLst>
            <a:rect l="l" t="t" r="r" b="b"/>
            <a:pathLst>
              <a:path w="3657600" h="1252538">
                <a:moveTo>
                  <a:pt x="3657600" y="0"/>
                </a:moveTo>
                <a:lnTo>
                  <a:pt x="0" y="1252538"/>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4" name="任意多边形 293"/>
          <p:cNvSpPr/>
          <p:nvPr/>
        </p:nvSpPr>
        <p:spPr>
          <a:xfrm>
            <a:off x="6105525" y="2238376"/>
            <a:ext cx="3952875" cy="1300163"/>
          </a:xfrm>
          <a:custGeom>
            <a:avLst/>
            <a:gdLst>
              <a:gd name="connsiteX0" fmla="*/ 3952875 w 3952875"/>
              <a:gd name="connsiteY0" fmla="*/ 0 h 1300163"/>
              <a:gd name="connsiteX1" fmla="*/ 0 w 3952875"/>
              <a:gd name="connsiteY1" fmla="*/ 1300163 h 1300163"/>
            </a:gdLst>
            <a:ahLst/>
            <a:cxnLst>
              <a:cxn ang="0">
                <a:pos x="connsiteX0" y="connsiteY0"/>
              </a:cxn>
              <a:cxn ang="0">
                <a:pos x="connsiteX1" y="connsiteY1"/>
              </a:cxn>
            </a:cxnLst>
            <a:rect l="l" t="t" r="r" b="b"/>
            <a:pathLst>
              <a:path w="3952875" h="1300163">
                <a:moveTo>
                  <a:pt x="3952875" y="0"/>
                </a:moveTo>
                <a:lnTo>
                  <a:pt x="0" y="1300163"/>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5" name="任意多边形 294"/>
          <p:cNvSpPr/>
          <p:nvPr/>
        </p:nvSpPr>
        <p:spPr>
          <a:xfrm>
            <a:off x="6096001" y="2451100"/>
            <a:ext cx="4121151" cy="1085851"/>
          </a:xfrm>
          <a:custGeom>
            <a:avLst/>
            <a:gdLst>
              <a:gd name="connsiteX0" fmla="*/ 4121150 w 4121150"/>
              <a:gd name="connsiteY0" fmla="*/ 0 h 1085850"/>
              <a:gd name="connsiteX1" fmla="*/ 0 w 4121150"/>
              <a:gd name="connsiteY1" fmla="*/ 1085850 h 1085850"/>
            </a:gdLst>
            <a:ahLst/>
            <a:cxnLst>
              <a:cxn ang="0">
                <a:pos x="connsiteX0" y="connsiteY0"/>
              </a:cxn>
              <a:cxn ang="0">
                <a:pos x="connsiteX1" y="connsiteY1"/>
              </a:cxn>
            </a:cxnLst>
            <a:rect l="l" t="t" r="r" b="b"/>
            <a:pathLst>
              <a:path w="4121150" h="1085850">
                <a:moveTo>
                  <a:pt x="4121150" y="0"/>
                </a:moveTo>
                <a:lnTo>
                  <a:pt x="0" y="10858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6" name="任意多边形 295"/>
          <p:cNvSpPr/>
          <p:nvPr/>
        </p:nvSpPr>
        <p:spPr>
          <a:xfrm>
            <a:off x="6096002" y="2346326"/>
            <a:ext cx="4016375" cy="1196975"/>
          </a:xfrm>
          <a:custGeom>
            <a:avLst/>
            <a:gdLst>
              <a:gd name="connsiteX0" fmla="*/ 4016375 w 4016375"/>
              <a:gd name="connsiteY0" fmla="*/ 0 h 1196975"/>
              <a:gd name="connsiteX1" fmla="*/ 0 w 4016375"/>
              <a:gd name="connsiteY1" fmla="*/ 1196975 h 1196975"/>
            </a:gdLst>
            <a:ahLst/>
            <a:cxnLst>
              <a:cxn ang="0">
                <a:pos x="connsiteX0" y="connsiteY0"/>
              </a:cxn>
              <a:cxn ang="0">
                <a:pos x="connsiteX1" y="connsiteY1"/>
              </a:cxn>
            </a:cxnLst>
            <a:rect l="l" t="t" r="r" b="b"/>
            <a:pathLst>
              <a:path w="4016375" h="1196975">
                <a:moveTo>
                  <a:pt x="4016375" y="0"/>
                </a:moveTo>
                <a:lnTo>
                  <a:pt x="0" y="119697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7" name="任意多边形 296"/>
          <p:cNvSpPr/>
          <p:nvPr/>
        </p:nvSpPr>
        <p:spPr>
          <a:xfrm>
            <a:off x="6096001" y="2060576"/>
            <a:ext cx="4156075" cy="1489075"/>
          </a:xfrm>
          <a:custGeom>
            <a:avLst/>
            <a:gdLst>
              <a:gd name="connsiteX0" fmla="*/ 4156075 w 4156075"/>
              <a:gd name="connsiteY0" fmla="*/ 0 h 1489075"/>
              <a:gd name="connsiteX1" fmla="*/ 0 w 4156075"/>
              <a:gd name="connsiteY1" fmla="*/ 1489075 h 1489075"/>
            </a:gdLst>
            <a:ahLst/>
            <a:cxnLst>
              <a:cxn ang="0">
                <a:pos x="connsiteX0" y="connsiteY0"/>
              </a:cxn>
              <a:cxn ang="0">
                <a:pos x="connsiteX1" y="connsiteY1"/>
              </a:cxn>
            </a:cxnLst>
            <a:rect l="l" t="t" r="r" b="b"/>
            <a:pathLst>
              <a:path w="4156075" h="1489075">
                <a:moveTo>
                  <a:pt x="4156075" y="0"/>
                </a:moveTo>
                <a:lnTo>
                  <a:pt x="0" y="148907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8" name="任意多边形 297"/>
          <p:cNvSpPr/>
          <p:nvPr/>
        </p:nvSpPr>
        <p:spPr>
          <a:xfrm>
            <a:off x="6092826" y="1787526"/>
            <a:ext cx="3997325" cy="1758951"/>
          </a:xfrm>
          <a:custGeom>
            <a:avLst/>
            <a:gdLst>
              <a:gd name="connsiteX0" fmla="*/ 3997325 w 3997325"/>
              <a:gd name="connsiteY0" fmla="*/ 0 h 1758950"/>
              <a:gd name="connsiteX1" fmla="*/ 0 w 3997325"/>
              <a:gd name="connsiteY1" fmla="*/ 1758950 h 1758950"/>
            </a:gdLst>
            <a:ahLst/>
            <a:cxnLst>
              <a:cxn ang="0">
                <a:pos x="connsiteX0" y="connsiteY0"/>
              </a:cxn>
              <a:cxn ang="0">
                <a:pos x="connsiteX1" y="connsiteY1"/>
              </a:cxn>
            </a:cxnLst>
            <a:rect l="l" t="t" r="r" b="b"/>
            <a:pathLst>
              <a:path w="3997325" h="1758950">
                <a:moveTo>
                  <a:pt x="3997325" y="0"/>
                </a:moveTo>
                <a:lnTo>
                  <a:pt x="0" y="175895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99" name="任意多边形 298"/>
          <p:cNvSpPr/>
          <p:nvPr/>
        </p:nvSpPr>
        <p:spPr>
          <a:xfrm>
            <a:off x="6096000" y="1355726"/>
            <a:ext cx="3041651" cy="2193925"/>
          </a:xfrm>
          <a:custGeom>
            <a:avLst/>
            <a:gdLst>
              <a:gd name="connsiteX0" fmla="*/ 3041650 w 3041650"/>
              <a:gd name="connsiteY0" fmla="*/ 0 h 2193925"/>
              <a:gd name="connsiteX1" fmla="*/ 0 w 3041650"/>
              <a:gd name="connsiteY1" fmla="*/ 2193925 h 2193925"/>
            </a:gdLst>
            <a:ahLst/>
            <a:cxnLst>
              <a:cxn ang="0">
                <a:pos x="connsiteX0" y="connsiteY0"/>
              </a:cxn>
              <a:cxn ang="0">
                <a:pos x="connsiteX1" y="connsiteY1"/>
              </a:cxn>
            </a:cxnLst>
            <a:rect l="l" t="t" r="r" b="b"/>
            <a:pathLst>
              <a:path w="3041650" h="2193925">
                <a:moveTo>
                  <a:pt x="3041650" y="0"/>
                </a:moveTo>
                <a:lnTo>
                  <a:pt x="0" y="2193925"/>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0" name="任意多边形 299"/>
          <p:cNvSpPr/>
          <p:nvPr/>
        </p:nvSpPr>
        <p:spPr>
          <a:xfrm>
            <a:off x="6103620" y="662941"/>
            <a:ext cx="3444240" cy="2887980"/>
          </a:xfrm>
          <a:custGeom>
            <a:avLst/>
            <a:gdLst>
              <a:gd name="connsiteX0" fmla="*/ 3444240 w 3444240"/>
              <a:gd name="connsiteY0" fmla="*/ 0 h 2887980"/>
              <a:gd name="connsiteX1" fmla="*/ 0 w 3444240"/>
              <a:gd name="connsiteY1" fmla="*/ 2887980 h 2887980"/>
            </a:gdLst>
            <a:ahLst/>
            <a:cxnLst>
              <a:cxn ang="0">
                <a:pos x="connsiteX0" y="connsiteY0"/>
              </a:cxn>
              <a:cxn ang="0">
                <a:pos x="connsiteX1" y="connsiteY1"/>
              </a:cxn>
            </a:cxnLst>
            <a:rect l="l" t="t" r="r" b="b"/>
            <a:pathLst>
              <a:path w="3444240" h="2887980">
                <a:moveTo>
                  <a:pt x="3444240" y="0"/>
                </a:moveTo>
                <a:lnTo>
                  <a:pt x="0" y="288798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1" name="任意多边形 300"/>
          <p:cNvSpPr/>
          <p:nvPr/>
        </p:nvSpPr>
        <p:spPr>
          <a:xfrm>
            <a:off x="6096001" y="1150621"/>
            <a:ext cx="2491740" cy="2385060"/>
          </a:xfrm>
          <a:custGeom>
            <a:avLst/>
            <a:gdLst>
              <a:gd name="connsiteX0" fmla="*/ 2491740 w 2491740"/>
              <a:gd name="connsiteY0" fmla="*/ 0 h 2385060"/>
              <a:gd name="connsiteX1" fmla="*/ 0 w 2491740"/>
              <a:gd name="connsiteY1" fmla="*/ 2385060 h 2385060"/>
            </a:gdLst>
            <a:ahLst/>
            <a:cxnLst>
              <a:cxn ang="0">
                <a:pos x="connsiteX0" y="connsiteY0"/>
              </a:cxn>
              <a:cxn ang="0">
                <a:pos x="connsiteX1" y="connsiteY1"/>
              </a:cxn>
            </a:cxnLst>
            <a:rect l="l" t="t" r="r" b="b"/>
            <a:pathLst>
              <a:path w="2491740" h="2385060">
                <a:moveTo>
                  <a:pt x="2491740" y="0"/>
                </a:moveTo>
                <a:lnTo>
                  <a:pt x="0" y="238506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2" name="任意多边形 301"/>
          <p:cNvSpPr/>
          <p:nvPr/>
        </p:nvSpPr>
        <p:spPr>
          <a:xfrm>
            <a:off x="6103621" y="434341"/>
            <a:ext cx="1973580" cy="3101340"/>
          </a:xfrm>
          <a:custGeom>
            <a:avLst/>
            <a:gdLst>
              <a:gd name="connsiteX0" fmla="*/ 1973580 w 1973580"/>
              <a:gd name="connsiteY0" fmla="*/ 0 h 3101340"/>
              <a:gd name="connsiteX1" fmla="*/ 0 w 1973580"/>
              <a:gd name="connsiteY1" fmla="*/ 3101340 h 3101340"/>
            </a:gdLst>
            <a:ahLst/>
            <a:cxnLst>
              <a:cxn ang="0">
                <a:pos x="connsiteX0" y="connsiteY0"/>
              </a:cxn>
              <a:cxn ang="0">
                <a:pos x="connsiteX1" y="connsiteY1"/>
              </a:cxn>
            </a:cxnLst>
            <a:rect l="l" t="t" r="r" b="b"/>
            <a:pathLst>
              <a:path w="1973580" h="3101340">
                <a:moveTo>
                  <a:pt x="1973580" y="0"/>
                </a:moveTo>
                <a:lnTo>
                  <a:pt x="0" y="31013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3" name="任意多边形 302"/>
          <p:cNvSpPr/>
          <p:nvPr/>
        </p:nvSpPr>
        <p:spPr>
          <a:xfrm>
            <a:off x="6111241" y="1394461"/>
            <a:ext cx="510540" cy="2141220"/>
          </a:xfrm>
          <a:custGeom>
            <a:avLst/>
            <a:gdLst>
              <a:gd name="connsiteX0" fmla="*/ 510540 w 510540"/>
              <a:gd name="connsiteY0" fmla="*/ 0 h 2141220"/>
              <a:gd name="connsiteX1" fmla="*/ 0 w 510540"/>
              <a:gd name="connsiteY1" fmla="*/ 2141220 h 2141220"/>
            </a:gdLst>
            <a:ahLst/>
            <a:cxnLst>
              <a:cxn ang="0">
                <a:pos x="connsiteX0" y="connsiteY0"/>
              </a:cxn>
              <a:cxn ang="0">
                <a:pos x="connsiteX1" y="connsiteY1"/>
              </a:cxn>
            </a:cxnLst>
            <a:rect l="l" t="t" r="r" b="b"/>
            <a:pathLst>
              <a:path w="510540" h="2141220">
                <a:moveTo>
                  <a:pt x="510540" y="0"/>
                </a:moveTo>
                <a:lnTo>
                  <a:pt x="0" y="214122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4" name="任意多边形 303"/>
          <p:cNvSpPr/>
          <p:nvPr/>
        </p:nvSpPr>
        <p:spPr>
          <a:xfrm>
            <a:off x="6103620" y="1173481"/>
            <a:ext cx="1082040" cy="2385060"/>
          </a:xfrm>
          <a:custGeom>
            <a:avLst/>
            <a:gdLst>
              <a:gd name="connsiteX0" fmla="*/ 1082040 w 1082040"/>
              <a:gd name="connsiteY0" fmla="*/ 0 h 2385060"/>
              <a:gd name="connsiteX1" fmla="*/ 0 w 1082040"/>
              <a:gd name="connsiteY1" fmla="*/ 2385060 h 2385060"/>
            </a:gdLst>
            <a:ahLst/>
            <a:cxnLst>
              <a:cxn ang="0">
                <a:pos x="connsiteX0" y="connsiteY0"/>
              </a:cxn>
              <a:cxn ang="0">
                <a:pos x="connsiteX1" y="connsiteY1"/>
              </a:cxn>
            </a:cxnLst>
            <a:rect l="l" t="t" r="r" b="b"/>
            <a:pathLst>
              <a:path w="1082040" h="2385060">
                <a:moveTo>
                  <a:pt x="1082040" y="0"/>
                </a:moveTo>
                <a:lnTo>
                  <a:pt x="0" y="238506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5" name="任意多边形 304"/>
          <p:cNvSpPr/>
          <p:nvPr/>
        </p:nvSpPr>
        <p:spPr>
          <a:xfrm>
            <a:off x="6088380" y="929641"/>
            <a:ext cx="624840" cy="2628900"/>
          </a:xfrm>
          <a:custGeom>
            <a:avLst/>
            <a:gdLst>
              <a:gd name="connsiteX0" fmla="*/ 624840 w 624840"/>
              <a:gd name="connsiteY0" fmla="*/ 0 h 2628900"/>
              <a:gd name="connsiteX1" fmla="*/ 0 w 624840"/>
              <a:gd name="connsiteY1" fmla="*/ 2628900 h 2628900"/>
            </a:gdLst>
            <a:ahLst/>
            <a:cxnLst>
              <a:cxn ang="0">
                <a:pos x="connsiteX0" y="connsiteY0"/>
              </a:cxn>
              <a:cxn ang="0">
                <a:pos x="connsiteX1" y="connsiteY1"/>
              </a:cxn>
            </a:cxnLst>
            <a:rect l="l" t="t" r="r" b="b"/>
            <a:pathLst>
              <a:path w="624840" h="2628900">
                <a:moveTo>
                  <a:pt x="624840" y="0"/>
                </a:moveTo>
                <a:lnTo>
                  <a:pt x="0" y="26289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6" name="任意多边形 305"/>
          <p:cNvSpPr/>
          <p:nvPr/>
        </p:nvSpPr>
        <p:spPr>
          <a:xfrm>
            <a:off x="6118861" y="708661"/>
            <a:ext cx="693420" cy="2827020"/>
          </a:xfrm>
          <a:custGeom>
            <a:avLst/>
            <a:gdLst>
              <a:gd name="connsiteX0" fmla="*/ 693420 w 693420"/>
              <a:gd name="connsiteY0" fmla="*/ 0 h 2827020"/>
              <a:gd name="connsiteX1" fmla="*/ 0 w 693420"/>
              <a:gd name="connsiteY1" fmla="*/ 2827020 h 2827020"/>
            </a:gdLst>
            <a:ahLst/>
            <a:cxnLst>
              <a:cxn ang="0">
                <a:pos x="connsiteX0" y="connsiteY0"/>
              </a:cxn>
              <a:cxn ang="0">
                <a:pos x="connsiteX1" y="connsiteY1"/>
              </a:cxn>
            </a:cxnLst>
            <a:rect l="l" t="t" r="r" b="b"/>
            <a:pathLst>
              <a:path w="693420" h="2827020">
                <a:moveTo>
                  <a:pt x="693420" y="0"/>
                </a:moveTo>
                <a:lnTo>
                  <a:pt x="0" y="282702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7" name="任意多边形 306"/>
          <p:cNvSpPr/>
          <p:nvPr/>
        </p:nvSpPr>
        <p:spPr>
          <a:xfrm>
            <a:off x="6088380" y="708661"/>
            <a:ext cx="518160" cy="2842260"/>
          </a:xfrm>
          <a:custGeom>
            <a:avLst/>
            <a:gdLst>
              <a:gd name="connsiteX0" fmla="*/ 518160 w 518160"/>
              <a:gd name="connsiteY0" fmla="*/ 0 h 2842260"/>
              <a:gd name="connsiteX1" fmla="*/ 0 w 518160"/>
              <a:gd name="connsiteY1" fmla="*/ 2842260 h 2842260"/>
            </a:gdLst>
            <a:ahLst/>
            <a:cxnLst>
              <a:cxn ang="0">
                <a:pos x="connsiteX0" y="connsiteY0"/>
              </a:cxn>
              <a:cxn ang="0">
                <a:pos x="connsiteX1" y="connsiteY1"/>
              </a:cxn>
            </a:cxnLst>
            <a:rect l="l" t="t" r="r" b="b"/>
            <a:pathLst>
              <a:path w="518160" h="2842260">
                <a:moveTo>
                  <a:pt x="518160" y="0"/>
                </a:moveTo>
                <a:lnTo>
                  <a:pt x="0" y="284226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8" name="任意多边形 307"/>
          <p:cNvSpPr/>
          <p:nvPr/>
        </p:nvSpPr>
        <p:spPr>
          <a:xfrm>
            <a:off x="5783580" y="1668781"/>
            <a:ext cx="320040" cy="1866900"/>
          </a:xfrm>
          <a:custGeom>
            <a:avLst/>
            <a:gdLst>
              <a:gd name="connsiteX0" fmla="*/ 0 w 320040"/>
              <a:gd name="connsiteY0" fmla="*/ 0 h 1866900"/>
              <a:gd name="connsiteX1" fmla="*/ 320040 w 320040"/>
              <a:gd name="connsiteY1" fmla="*/ 1866900 h 1866900"/>
            </a:gdLst>
            <a:ahLst/>
            <a:cxnLst>
              <a:cxn ang="0">
                <a:pos x="connsiteX0" y="connsiteY0"/>
              </a:cxn>
              <a:cxn ang="0">
                <a:pos x="connsiteX1" y="connsiteY1"/>
              </a:cxn>
            </a:cxnLst>
            <a:rect l="l" t="t" r="r" b="b"/>
            <a:pathLst>
              <a:path w="320040" h="1866900">
                <a:moveTo>
                  <a:pt x="0" y="0"/>
                </a:moveTo>
                <a:lnTo>
                  <a:pt x="320040" y="18669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09" name="任意多边形 308"/>
          <p:cNvSpPr/>
          <p:nvPr/>
        </p:nvSpPr>
        <p:spPr>
          <a:xfrm>
            <a:off x="5928361" y="1318260"/>
            <a:ext cx="175260" cy="2225040"/>
          </a:xfrm>
          <a:custGeom>
            <a:avLst/>
            <a:gdLst>
              <a:gd name="connsiteX0" fmla="*/ 0 w 175260"/>
              <a:gd name="connsiteY0" fmla="*/ 0 h 2225040"/>
              <a:gd name="connsiteX1" fmla="*/ 175260 w 175260"/>
              <a:gd name="connsiteY1" fmla="*/ 2225040 h 2225040"/>
            </a:gdLst>
            <a:ahLst/>
            <a:cxnLst>
              <a:cxn ang="0">
                <a:pos x="connsiteX0" y="connsiteY0"/>
              </a:cxn>
              <a:cxn ang="0">
                <a:pos x="connsiteX1" y="connsiteY1"/>
              </a:cxn>
            </a:cxnLst>
            <a:rect l="l" t="t" r="r" b="b"/>
            <a:pathLst>
              <a:path w="175260" h="2225040">
                <a:moveTo>
                  <a:pt x="0" y="0"/>
                </a:moveTo>
                <a:lnTo>
                  <a:pt x="175260" y="22250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0" name="任意多边形 309"/>
          <p:cNvSpPr/>
          <p:nvPr/>
        </p:nvSpPr>
        <p:spPr>
          <a:xfrm>
            <a:off x="5913121" y="1051561"/>
            <a:ext cx="175260" cy="2491740"/>
          </a:xfrm>
          <a:custGeom>
            <a:avLst/>
            <a:gdLst>
              <a:gd name="connsiteX0" fmla="*/ 0 w 175260"/>
              <a:gd name="connsiteY0" fmla="*/ 0 h 2491740"/>
              <a:gd name="connsiteX1" fmla="*/ 175260 w 175260"/>
              <a:gd name="connsiteY1" fmla="*/ 2491740 h 2491740"/>
              <a:gd name="connsiteX2" fmla="*/ 175260 w 175260"/>
              <a:gd name="connsiteY2" fmla="*/ 2491740 h 2491740"/>
            </a:gdLst>
            <a:ahLst/>
            <a:cxnLst>
              <a:cxn ang="0">
                <a:pos x="connsiteX0" y="connsiteY0"/>
              </a:cxn>
              <a:cxn ang="0">
                <a:pos x="connsiteX1" y="connsiteY1"/>
              </a:cxn>
              <a:cxn ang="0">
                <a:pos x="connsiteX2" y="connsiteY2"/>
              </a:cxn>
            </a:cxnLst>
            <a:rect l="l" t="t" r="r" b="b"/>
            <a:pathLst>
              <a:path w="175260" h="2491740">
                <a:moveTo>
                  <a:pt x="0" y="0"/>
                </a:moveTo>
                <a:lnTo>
                  <a:pt x="175260" y="2491740"/>
                </a:lnTo>
                <a:lnTo>
                  <a:pt x="175260" y="24917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1" name="任意多边形 310"/>
          <p:cNvSpPr/>
          <p:nvPr/>
        </p:nvSpPr>
        <p:spPr>
          <a:xfrm>
            <a:off x="5494021" y="1203961"/>
            <a:ext cx="601980" cy="2339340"/>
          </a:xfrm>
          <a:custGeom>
            <a:avLst/>
            <a:gdLst>
              <a:gd name="connsiteX0" fmla="*/ 0 w 601980"/>
              <a:gd name="connsiteY0" fmla="*/ 0 h 2339340"/>
              <a:gd name="connsiteX1" fmla="*/ 601980 w 601980"/>
              <a:gd name="connsiteY1" fmla="*/ 2339340 h 2339340"/>
            </a:gdLst>
            <a:ahLst/>
            <a:cxnLst>
              <a:cxn ang="0">
                <a:pos x="connsiteX0" y="connsiteY0"/>
              </a:cxn>
              <a:cxn ang="0">
                <a:pos x="connsiteX1" y="connsiteY1"/>
              </a:cxn>
            </a:cxnLst>
            <a:rect l="l" t="t" r="r" b="b"/>
            <a:pathLst>
              <a:path w="601980" h="2339340">
                <a:moveTo>
                  <a:pt x="0" y="0"/>
                </a:moveTo>
                <a:lnTo>
                  <a:pt x="601980" y="23393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2" name="任意多边形 311"/>
          <p:cNvSpPr/>
          <p:nvPr/>
        </p:nvSpPr>
        <p:spPr>
          <a:xfrm>
            <a:off x="5486400" y="152401"/>
            <a:ext cx="624840" cy="3390900"/>
          </a:xfrm>
          <a:custGeom>
            <a:avLst/>
            <a:gdLst>
              <a:gd name="connsiteX0" fmla="*/ 0 w 624840"/>
              <a:gd name="connsiteY0" fmla="*/ 0 h 3390900"/>
              <a:gd name="connsiteX1" fmla="*/ 624840 w 624840"/>
              <a:gd name="connsiteY1" fmla="*/ 3390900 h 3390900"/>
            </a:gdLst>
            <a:ahLst/>
            <a:cxnLst>
              <a:cxn ang="0">
                <a:pos x="connsiteX0" y="connsiteY0"/>
              </a:cxn>
              <a:cxn ang="0">
                <a:pos x="connsiteX1" y="connsiteY1"/>
              </a:cxn>
            </a:cxnLst>
            <a:rect l="l" t="t" r="r" b="b"/>
            <a:pathLst>
              <a:path w="624840" h="3390900">
                <a:moveTo>
                  <a:pt x="0" y="0"/>
                </a:moveTo>
                <a:lnTo>
                  <a:pt x="624840" y="33909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3" name="任意多边形 312"/>
          <p:cNvSpPr/>
          <p:nvPr/>
        </p:nvSpPr>
        <p:spPr>
          <a:xfrm>
            <a:off x="5189220" y="609601"/>
            <a:ext cx="914400" cy="2933700"/>
          </a:xfrm>
          <a:custGeom>
            <a:avLst/>
            <a:gdLst>
              <a:gd name="connsiteX0" fmla="*/ 0 w 914400"/>
              <a:gd name="connsiteY0" fmla="*/ 0 h 2933700"/>
              <a:gd name="connsiteX1" fmla="*/ 914400 w 914400"/>
              <a:gd name="connsiteY1" fmla="*/ 2933700 h 2933700"/>
            </a:gdLst>
            <a:ahLst/>
            <a:cxnLst>
              <a:cxn ang="0">
                <a:pos x="connsiteX0" y="connsiteY0"/>
              </a:cxn>
              <a:cxn ang="0">
                <a:pos x="connsiteX1" y="connsiteY1"/>
              </a:cxn>
            </a:cxnLst>
            <a:rect l="l" t="t" r="r" b="b"/>
            <a:pathLst>
              <a:path w="914400" h="2933700">
                <a:moveTo>
                  <a:pt x="0" y="0"/>
                </a:moveTo>
                <a:lnTo>
                  <a:pt x="914400" y="29337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4" name="任意多边形 313"/>
          <p:cNvSpPr/>
          <p:nvPr/>
        </p:nvSpPr>
        <p:spPr>
          <a:xfrm>
            <a:off x="5135880" y="1607821"/>
            <a:ext cx="975360" cy="1927860"/>
          </a:xfrm>
          <a:custGeom>
            <a:avLst/>
            <a:gdLst>
              <a:gd name="connsiteX0" fmla="*/ 0 w 975360"/>
              <a:gd name="connsiteY0" fmla="*/ 0 h 1927860"/>
              <a:gd name="connsiteX1" fmla="*/ 975360 w 975360"/>
              <a:gd name="connsiteY1" fmla="*/ 1927860 h 1927860"/>
            </a:gdLst>
            <a:ahLst/>
            <a:cxnLst>
              <a:cxn ang="0">
                <a:pos x="connsiteX0" y="connsiteY0"/>
              </a:cxn>
              <a:cxn ang="0">
                <a:pos x="connsiteX1" y="connsiteY1"/>
              </a:cxn>
            </a:cxnLst>
            <a:rect l="l" t="t" r="r" b="b"/>
            <a:pathLst>
              <a:path w="975360" h="1927860">
                <a:moveTo>
                  <a:pt x="0" y="0"/>
                </a:moveTo>
                <a:lnTo>
                  <a:pt x="975360" y="192786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5" name="任意多边形 314"/>
          <p:cNvSpPr/>
          <p:nvPr/>
        </p:nvSpPr>
        <p:spPr>
          <a:xfrm>
            <a:off x="4953000" y="1493521"/>
            <a:ext cx="1143000" cy="2049780"/>
          </a:xfrm>
          <a:custGeom>
            <a:avLst/>
            <a:gdLst>
              <a:gd name="connsiteX0" fmla="*/ 0 w 1143000"/>
              <a:gd name="connsiteY0" fmla="*/ 0 h 2049780"/>
              <a:gd name="connsiteX1" fmla="*/ 1143000 w 1143000"/>
              <a:gd name="connsiteY1" fmla="*/ 2049780 h 2049780"/>
            </a:gdLst>
            <a:ahLst/>
            <a:cxnLst>
              <a:cxn ang="0">
                <a:pos x="connsiteX0" y="connsiteY0"/>
              </a:cxn>
              <a:cxn ang="0">
                <a:pos x="connsiteX1" y="connsiteY1"/>
              </a:cxn>
            </a:cxnLst>
            <a:rect l="l" t="t" r="r" b="b"/>
            <a:pathLst>
              <a:path w="1143000" h="2049780">
                <a:moveTo>
                  <a:pt x="0" y="0"/>
                </a:moveTo>
                <a:lnTo>
                  <a:pt x="1143000" y="204978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6" name="任意多边形 315"/>
          <p:cNvSpPr/>
          <p:nvPr/>
        </p:nvSpPr>
        <p:spPr>
          <a:xfrm>
            <a:off x="4686301" y="1600201"/>
            <a:ext cx="1424940" cy="1943100"/>
          </a:xfrm>
          <a:custGeom>
            <a:avLst/>
            <a:gdLst>
              <a:gd name="connsiteX0" fmla="*/ 0 w 1424940"/>
              <a:gd name="connsiteY0" fmla="*/ 0 h 1943100"/>
              <a:gd name="connsiteX1" fmla="*/ 1424940 w 1424940"/>
              <a:gd name="connsiteY1" fmla="*/ 1943100 h 1943100"/>
            </a:gdLst>
            <a:ahLst/>
            <a:cxnLst>
              <a:cxn ang="0">
                <a:pos x="connsiteX0" y="connsiteY0"/>
              </a:cxn>
              <a:cxn ang="0">
                <a:pos x="connsiteX1" y="connsiteY1"/>
              </a:cxn>
            </a:cxnLst>
            <a:rect l="l" t="t" r="r" b="b"/>
            <a:pathLst>
              <a:path w="1424940" h="1943100">
                <a:moveTo>
                  <a:pt x="0" y="0"/>
                </a:moveTo>
                <a:lnTo>
                  <a:pt x="1424940" y="19431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7" name="任意多边形 316"/>
          <p:cNvSpPr/>
          <p:nvPr/>
        </p:nvSpPr>
        <p:spPr>
          <a:xfrm>
            <a:off x="4122421" y="1805940"/>
            <a:ext cx="1988820" cy="1722120"/>
          </a:xfrm>
          <a:custGeom>
            <a:avLst/>
            <a:gdLst>
              <a:gd name="connsiteX0" fmla="*/ 0 w 1988820"/>
              <a:gd name="connsiteY0" fmla="*/ 0 h 1722120"/>
              <a:gd name="connsiteX1" fmla="*/ 1988820 w 1988820"/>
              <a:gd name="connsiteY1" fmla="*/ 1722120 h 1722120"/>
            </a:gdLst>
            <a:ahLst/>
            <a:cxnLst>
              <a:cxn ang="0">
                <a:pos x="connsiteX0" y="connsiteY0"/>
              </a:cxn>
              <a:cxn ang="0">
                <a:pos x="connsiteX1" y="connsiteY1"/>
              </a:cxn>
            </a:cxnLst>
            <a:rect l="l" t="t" r="r" b="b"/>
            <a:pathLst>
              <a:path w="1988820" h="1722120">
                <a:moveTo>
                  <a:pt x="0" y="0"/>
                </a:moveTo>
                <a:lnTo>
                  <a:pt x="1988820" y="172212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8" name="任意多边形 317"/>
          <p:cNvSpPr/>
          <p:nvPr/>
        </p:nvSpPr>
        <p:spPr>
          <a:xfrm>
            <a:off x="4244341" y="1196341"/>
            <a:ext cx="1851660" cy="2339340"/>
          </a:xfrm>
          <a:custGeom>
            <a:avLst/>
            <a:gdLst>
              <a:gd name="connsiteX0" fmla="*/ 0 w 1851660"/>
              <a:gd name="connsiteY0" fmla="*/ 0 h 2339340"/>
              <a:gd name="connsiteX1" fmla="*/ 1851660 w 1851660"/>
              <a:gd name="connsiteY1" fmla="*/ 2339340 h 2339340"/>
            </a:gdLst>
            <a:ahLst/>
            <a:cxnLst>
              <a:cxn ang="0">
                <a:pos x="connsiteX0" y="connsiteY0"/>
              </a:cxn>
              <a:cxn ang="0">
                <a:pos x="connsiteX1" y="connsiteY1"/>
              </a:cxn>
            </a:cxnLst>
            <a:rect l="l" t="t" r="r" b="b"/>
            <a:pathLst>
              <a:path w="1851660" h="2339340">
                <a:moveTo>
                  <a:pt x="0" y="0"/>
                </a:moveTo>
                <a:lnTo>
                  <a:pt x="1851660" y="23393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19" name="任意多边形 318"/>
          <p:cNvSpPr/>
          <p:nvPr/>
        </p:nvSpPr>
        <p:spPr>
          <a:xfrm>
            <a:off x="4914900" y="541020"/>
            <a:ext cx="1188720" cy="2987040"/>
          </a:xfrm>
          <a:custGeom>
            <a:avLst/>
            <a:gdLst>
              <a:gd name="connsiteX0" fmla="*/ 0 w 1188720"/>
              <a:gd name="connsiteY0" fmla="*/ 0 h 2987040"/>
              <a:gd name="connsiteX1" fmla="*/ 1188720 w 1188720"/>
              <a:gd name="connsiteY1" fmla="*/ 2987040 h 2987040"/>
            </a:gdLst>
            <a:ahLst/>
            <a:cxnLst>
              <a:cxn ang="0">
                <a:pos x="connsiteX0" y="connsiteY0"/>
              </a:cxn>
              <a:cxn ang="0">
                <a:pos x="connsiteX1" y="connsiteY1"/>
              </a:cxn>
            </a:cxnLst>
            <a:rect l="l" t="t" r="r" b="b"/>
            <a:pathLst>
              <a:path w="1188720" h="2987040">
                <a:moveTo>
                  <a:pt x="0" y="0"/>
                </a:moveTo>
                <a:lnTo>
                  <a:pt x="1188720" y="29870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0" name="任意多边形 319"/>
          <p:cNvSpPr/>
          <p:nvPr/>
        </p:nvSpPr>
        <p:spPr>
          <a:xfrm>
            <a:off x="4968240" y="426720"/>
            <a:ext cx="1143000" cy="3108960"/>
          </a:xfrm>
          <a:custGeom>
            <a:avLst/>
            <a:gdLst>
              <a:gd name="connsiteX0" fmla="*/ 0 w 1143000"/>
              <a:gd name="connsiteY0" fmla="*/ 0 h 3108960"/>
              <a:gd name="connsiteX1" fmla="*/ 1143000 w 1143000"/>
              <a:gd name="connsiteY1" fmla="*/ 3108960 h 3108960"/>
            </a:gdLst>
            <a:ahLst/>
            <a:cxnLst>
              <a:cxn ang="0">
                <a:pos x="connsiteX0" y="connsiteY0"/>
              </a:cxn>
              <a:cxn ang="0">
                <a:pos x="connsiteX1" y="connsiteY1"/>
              </a:cxn>
            </a:cxnLst>
            <a:rect l="l" t="t" r="r" b="b"/>
            <a:pathLst>
              <a:path w="1143000" h="3108960">
                <a:moveTo>
                  <a:pt x="0" y="0"/>
                </a:moveTo>
                <a:lnTo>
                  <a:pt x="1143000" y="310896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1" name="任意多边形 320"/>
          <p:cNvSpPr/>
          <p:nvPr/>
        </p:nvSpPr>
        <p:spPr>
          <a:xfrm>
            <a:off x="4038601" y="2674620"/>
            <a:ext cx="2065020" cy="853440"/>
          </a:xfrm>
          <a:custGeom>
            <a:avLst/>
            <a:gdLst>
              <a:gd name="connsiteX0" fmla="*/ 0 w 2065020"/>
              <a:gd name="connsiteY0" fmla="*/ 0 h 853440"/>
              <a:gd name="connsiteX1" fmla="*/ 2065020 w 2065020"/>
              <a:gd name="connsiteY1" fmla="*/ 853440 h 853440"/>
            </a:gdLst>
            <a:ahLst/>
            <a:cxnLst>
              <a:cxn ang="0">
                <a:pos x="connsiteX0" y="connsiteY0"/>
              </a:cxn>
              <a:cxn ang="0">
                <a:pos x="connsiteX1" y="connsiteY1"/>
              </a:cxn>
            </a:cxnLst>
            <a:rect l="l" t="t" r="r" b="b"/>
            <a:pathLst>
              <a:path w="2065020" h="853440">
                <a:moveTo>
                  <a:pt x="0" y="0"/>
                </a:moveTo>
                <a:lnTo>
                  <a:pt x="2065020" y="8534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2" name="任意多边形 321"/>
          <p:cNvSpPr/>
          <p:nvPr/>
        </p:nvSpPr>
        <p:spPr>
          <a:xfrm>
            <a:off x="3840481" y="3230881"/>
            <a:ext cx="2263140" cy="297180"/>
          </a:xfrm>
          <a:custGeom>
            <a:avLst/>
            <a:gdLst>
              <a:gd name="connsiteX0" fmla="*/ 0 w 2263140"/>
              <a:gd name="connsiteY0" fmla="*/ 0 h 297180"/>
              <a:gd name="connsiteX1" fmla="*/ 2263140 w 2263140"/>
              <a:gd name="connsiteY1" fmla="*/ 297180 h 297180"/>
            </a:gdLst>
            <a:ahLst/>
            <a:cxnLst>
              <a:cxn ang="0">
                <a:pos x="connsiteX0" y="connsiteY0"/>
              </a:cxn>
              <a:cxn ang="0">
                <a:pos x="connsiteX1" y="connsiteY1"/>
              </a:cxn>
            </a:cxnLst>
            <a:rect l="l" t="t" r="r" b="b"/>
            <a:pathLst>
              <a:path w="2263140" h="297180">
                <a:moveTo>
                  <a:pt x="0" y="0"/>
                </a:moveTo>
                <a:lnTo>
                  <a:pt x="2263140" y="29718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3" name="任意多边形 322"/>
          <p:cNvSpPr/>
          <p:nvPr/>
        </p:nvSpPr>
        <p:spPr>
          <a:xfrm>
            <a:off x="3619500" y="3436621"/>
            <a:ext cx="2499360" cy="99060"/>
          </a:xfrm>
          <a:custGeom>
            <a:avLst/>
            <a:gdLst>
              <a:gd name="connsiteX0" fmla="*/ 0 w 2499360"/>
              <a:gd name="connsiteY0" fmla="*/ 0 h 99060"/>
              <a:gd name="connsiteX1" fmla="*/ 2499360 w 2499360"/>
              <a:gd name="connsiteY1" fmla="*/ 99060 h 99060"/>
            </a:gdLst>
            <a:ahLst/>
            <a:cxnLst>
              <a:cxn ang="0">
                <a:pos x="connsiteX0" y="connsiteY0"/>
              </a:cxn>
              <a:cxn ang="0">
                <a:pos x="connsiteX1" y="connsiteY1"/>
              </a:cxn>
            </a:cxnLst>
            <a:rect l="l" t="t" r="r" b="b"/>
            <a:pathLst>
              <a:path w="2499360" h="99060">
                <a:moveTo>
                  <a:pt x="0" y="0"/>
                </a:moveTo>
                <a:lnTo>
                  <a:pt x="2499360" y="9906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4" name="任意多边形 323"/>
          <p:cNvSpPr/>
          <p:nvPr/>
        </p:nvSpPr>
        <p:spPr>
          <a:xfrm>
            <a:off x="3215640" y="3139441"/>
            <a:ext cx="2895600" cy="373380"/>
          </a:xfrm>
          <a:custGeom>
            <a:avLst/>
            <a:gdLst>
              <a:gd name="connsiteX0" fmla="*/ 0 w 2895600"/>
              <a:gd name="connsiteY0" fmla="*/ 0 h 373380"/>
              <a:gd name="connsiteX1" fmla="*/ 2895600 w 2895600"/>
              <a:gd name="connsiteY1" fmla="*/ 373380 h 373380"/>
            </a:gdLst>
            <a:ahLst/>
            <a:cxnLst>
              <a:cxn ang="0">
                <a:pos x="connsiteX0" y="connsiteY0"/>
              </a:cxn>
              <a:cxn ang="0">
                <a:pos x="connsiteX1" y="connsiteY1"/>
              </a:cxn>
            </a:cxnLst>
            <a:rect l="l" t="t" r="r" b="b"/>
            <a:pathLst>
              <a:path w="2895600" h="373380">
                <a:moveTo>
                  <a:pt x="0" y="0"/>
                </a:moveTo>
                <a:lnTo>
                  <a:pt x="2895600" y="37338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5" name="任意多边形 324"/>
          <p:cNvSpPr/>
          <p:nvPr/>
        </p:nvSpPr>
        <p:spPr>
          <a:xfrm>
            <a:off x="3566160" y="2766060"/>
            <a:ext cx="2545080" cy="777240"/>
          </a:xfrm>
          <a:custGeom>
            <a:avLst/>
            <a:gdLst>
              <a:gd name="connsiteX0" fmla="*/ 0 w 2545080"/>
              <a:gd name="connsiteY0" fmla="*/ 0 h 777240"/>
              <a:gd name="connsiteX1" fmla="*/ 2545080 w 2545080"/>
              <a:gd name="connsiteY1" fmla="*/ 777240 h 777240"/>
            </a:gdLst>
            <a:ahLst/>
            <a:cxnLst>
              <a:cxn ang="0">
                <a:pos x="connsiteX0" y="connsiteY0"/>
              </a:cxn>
              <a:cxn ang="0">
                <a:pos x="connsiteX1" y="connsiteY1"/>
              </a:cxn>
            </a:cxnLst>
            <a:rect l="l" t="t" r="r" b="b"/>
            <a:pathLst>
              <a:path w="2545080" h="777240">
                <a:moveTo>
                  <a:pt x="0" y="0"/>
                </a:moveTo>
                <a:lnTo>
                  <a:pt x="2545080" y="7772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6" name="任意多边形 325"/>
          <p:cNvSpPr/>
          <p:nvPr/>
        </p:nvSpPr>
        <p:spPr>
          <a:xfrm>
            <a:off x="2552700" y="3368041"/>
            <a:ext cx="3566160" cy="160020"/>
          </a:xfrm>
          <a:custGeom>
            <a:avLst/>
            <a:gdLst>
              <a:gd name="connsiteX0" fmla="*/ 0 w 3566160"/>
              <a:gd name="connsiteY0" fmla="*/ 0 h 160020"/>
              <a:gd name="connsiteX1" fmla="*/ 3566160 w 3566160"/>
              <a:gd name="connsiteY1" fmla="*/ 160020 h 160020"/>
            </a:gdLst>
            <a:ahLst/>
            <a:cxnLst>
              <a:cxn ang="0">
                <a:pos x="connsiteX0" y="connsiteY0"/>
              </a:cxn>
              <a:cxn ang="0">
                <a:pos x="connsiteX1" y="connsiteY1"/>
              </a:cxn>
            </a:cxnLst>
            <a:rect l="l" t="t" r="r" b="b"/>
            <a:pathLst>
              <a:path w="3566160" h="160020">
                <a:moveTo>
                  <a:pt x="0" y="0"/>
                </a:moveTo>
                <a:lnTo>
                  <a:pt x="3566160" y="16002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7" name="任意多边形 326"/>
          <p:cNvSpPr/>
          <p:nvPr/>
        </p:nvSpPr>
        <p:spPr>
          <a:xfrm>
            <a:off x="3192780" y="2811781"/>
            <a:ext cx="2910840" cy="723900"/>
          </a:xfrm>
          <a:custGeom>
            <a:avLst/>
            <a:gdLst>
              <a:gd name="connsiteX0" fmla="*/ 0 w 2910840"/>
              <a:gd name="connsiteY0" fmla="*/ 0 h 723900"/>
              <a:gd name="connsiteX1" fmla="*/ 2910840 w 2910840"/>
              <a:gd name="connsiteY1" fmla="*/ 723900 h 723900"/>
            </a:gdLst>
            <a:ahLst/>
            <a:cxnLst>
              <a:cxn ang="0">
                <a:pos x="connsiteX0" y="connsiteY0"/>
              </a:cxn>
              <a:cxn ang="0">
                <a:pos x="connsiteX1" y="connsiteY1"/>
              </a:cxn>
            </a:cxnLst>
            <a:rect l="l" t="t" r="r" b="b"/>
            <a:pathLst>
              <a:path w="2910840" h="723900">
                <a:moveTo>
                  <a:pt x="0" y="0"/>
                </a:moveTo>
                <a:lnTo>
                  <a:pt x="2910840" y="7239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8" name="任意多边形 327"/>
          <p:cNvSpPr/>
          <p:nvPr/>
        </p:nvSpPr>
        <p:spPr>
          <a:xfrm>
            <a:off x="2727960" y="2865121"/>
            <a:ext cx="3368040" cy="662940"/>
          </a:xfrm>
          <a:custGeom>
            <a:avLst/>
            <a:gdLst>
              <a:gd name="connsiteX0" fmla="*/ 0 w 3368040"/>
              <a:gd name="connsiteY0" fmla="*/ 0 h 662940"/>
              <a:gd name="connsiteX1" fmla="*/ 3368040 w 3368040"/>
              <a:gd name="connsiteY1" fmla="*/ 662940 h 662940"/>
            </a:gdLst>
            <a:ahLst/>
            <a:cxnLst>
              <a:cxn ang="0">
                <a:pos x="connsiteX0" y="connsiteY0"/>
              </a:cxn>
              <a:cxn ang="0">
                <a:pos x="connsiteX1" y="connsiteY1"/>
              </a:cxn>
            </a:cxnLst>
            <a:rect l="l" t="t" r="r" b="b"/>
            <a:pathLst>
              <a:path w="3368040" h="662940">
                <a:moveTo>
                  <a:pt x="0" y="0"/>
                </a:moveTo>
                <a:lnTo>
                  <a:pt x="3368040" y="6629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29" name="任意多边形 328"/>
          <p:cNvSpPr/>
          <p:nvPr/>
        </p:nvSpPr>
        <p:spPr>
          <a:xfrm>
            <a:off x="3657601" y="2270761"/>
            <a:ext cx="2446020" cy="1257300"/>
          </a:xfrm>
          <a:custGeom>
            <a:avLst/>
            <a:gdLst>
              <a:gd name="connsiteX0" fmla="*/ 0 w 2446020"/>
              <a:gd name="connsiteY0" fmla="*/ 0 h 1257300"/>
              <a:gd name="connsiteX1" fmla="*/ 2446020 w 2446020"/>
              <a:gd name="connsiteY1" fmla="*/ 1257300 h 1257300"/>
            </a:gdLst>
            <a:ahLst/>
            <a:cxnLst>
              <a:cxn ang="0">
                <a:pos x="connsiteX0" y="connsiteY0"/>
              </a:cxn>
              <a:cxn ang="0">
                <a:pos x="connsiteX1" y="connsiteY1"/>
              </a:cxn>
            </a:cxnLst>
            <a:rect l="l" t="t" r="r" b="b"/>
            <a:pathLst>
              <a:path w="2446020" h="1257300">
                <a:moveTo>
                  <a:pt x="0" y="0"/>
                </a:moveTo>
                <a:lnTo>
                  <a:pt x="2446020" y="12573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0" name="任意多边形 329"/>
          <p:cNvSpPr/>
          <p:nvPr/>
        </p:nvSpPr>
        <p:spPr>
          <a:xfrm>
            <a:off x="2308860" y="3108960"/>
            <a:ext cx="3810000" cy="411480"/>
          </a:xfrm>
          <a:custGeom>
            <a:avLst/>
            <a:gdLst>
              <a:gd name="connsiteX0" fmla="*/ 0 w 3810000"/>
              <a:gd name="connsiteY0" fmla="*/ 0 h 411480"/>
              <a:gd name="connsiteX1" fmla="*/ 3810000 w 3810000"/>
              <a:gd name="connsiteY1" fmla="*/ 411480 h 411480"/>
            </a:gdLst>
            <a:ahLst/>
            <a:cxnLst>
              <a:cxn ang="0">
                <a:pos x="connsiteX0" y="connsiteY0"/>
              </a:cxn>
              <a:cxn ang="0">
                <a:pos x="connsiteX1" y="connsiteY1"/>
              </a:cxn>
            </a:cxnLst>
            <a:rect l="l" t="t" r="r" b="b"/>
            <a:pathLst>
              <a:path w="3810000" h="411480">
                <a:moveTo>
                  <a:pt x="0" y="0"/>
                </a:moveTo>
                <a:lnTo>
                  <a:pt x="3810000" y="41148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1" name="任意多边形 330"/>
          <p:cNvSpPr/>
          <p:nvPr/>
        </p:nvSpPr>
        <p:spPr>
          <a:xfrm>
            <a:off x="3383280" y="1882140"/>
            <a:ext cx="2712720" cy="1645920"/>
          </a:xfrm>
          <a:custGeom>
            <a:avLst/>
            <a:gdLst>
              <a:gd name="connsiteX0" fmla="*/ 0 w 2712720"/>
              <a:gd name="connsiteY0" fmla="*/ 0 h 1645920"/>
              <a:gd name="connsiteX1" fmla="*/ 2712720 w 2712720"/>
              <a:gd name="connsiteY1" fmla="*/ 1645920 h 1645920"/>
            </a:gdLst>
            <a:ahLst/>
            <a:cxnLst>
              <a:cxn ang="0">
                <a:pos x="connsiteX0" y="connsiteY0"/>
              </a:cxn>
              <a:cxn ang="0">
                <a:pos x="connsiteX1" y="connsiteY1"/>
              </a:cxn>
            </a:cxnLst>
            <a:rect l="l" t="t" r="r" b="b"/>
            <a:pathLst>
              <a:path w="2712720" h="1645920">
                <a:moveTo>
                  <a:pt x="0" y="0"/>
                </a:moveTo>
                <a:lnTo>
                  <a:pt x="2712720" y="164592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2" name="任意多边形 331"/>
          <p:cNvSpPr/>
          <p:nvPr/>
        </p:nvSpPr>
        <p:spPr>
          <a:xfrm>
            <a:off x="2910841" y="1333500"/>
            <a:ext cx="3192780" cy="2209800"/>
          </a:xfrm>
          <a:custGeom>
            <a:avLst/>
            <a:gdLst>
              <a:gd name="connsiteX0" fmla="*/ 0 w 3192780"/>
              <a:gd name="connsiteY0" fmla="*/ 0 h 2209800"/>
              <a:gd name="connsiteX1" fmla="*/ 3192780 w 3192780"/>
              <a:gd name="connsiteY1" fmla="*/ 2209800 h 2209800"/>
            </a:gdLst>
            <a:ahLst/>
            <a:cxnLst>
              <a:cxn ang="0">
                <a:pos x="connsiteX0" y="connsiteY0"/>
              </a:cxn>
              <a:cxn ang="0">
                <a:pos x="connsiteX1" y="connsiteY1"/>
              </a:cxn>
            </a:cxnLst>
            <a:rect l="l" t="t" r="r" b="b"/>
            <a:pathLst>
              <a:path w="3192780" h="2209800">
                <a:moveTo>
                  <a:pt x="0" y="0"/>
                </a:moveTo>
                <a:lnTo>
                  <a:pt x="3192780" y="22098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3" name="任意多边形 332"/>
          <p:cNvSpPr/>
          <p:nvPr/>
        </p:nvSpPr>
        <p:spPr>
          <a:xfrm>
            <a:off x="3238501" y="1150621"/>
            <a:ext cx="2872740" cy="2385060"/>
          </a:xfrm>
          <a:custGeom>
            <a:avLst/>
            <a:gdLst>
              <a:gd name="connsiteX0" fmla="*/ 0 w 2872740"/>
              <a:gd name="connsiteY0" fmla="*/ 0 h 2385060"/>
              <a:gd name="connsiteX1" fmla="*/ 2872740 w 2872740"/>
              <a:gd name="connsiteY1" fmla="*/ 2385060 h 2385060"/>
            </a:gdLst>
            <a:ahLst/>
            <a:cxnLst>
              <a:cxn ang="0">
                <a:pos x="connsiteX0" y="connsiteY0"/>
              </a:cxn>
              <a:cxn ang="0">
                <a:pos x="connsiteX1" y="connsiteY1"/>
              </a:cxn>
            </a:cxnLst>
            <a:rect l="l" t="t" r="r" b="b"/>
            <a:pathLst>
              <a:path w="2872740" h="2385060">
                <a:moveTo>
                  <a:pt x="0" y="0"/>
                </a:moveTo>
                <a:lnTo>
                  <a:pt x="2872740" y="238506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4" name="任意多边形 333"/>
          <p:cNvSpPr/>
          <p:nvPr/>
        </p:nvSpPr>
        <p:spPr>
          <a:xfrm>
            <a:off x="2948940" y="1150620"/>
            <a:ext cx="3154680" cy="2377440"/>
          </a:xfrm>
          <a:custGeom>
            <a:avLst/>
            <a:gdLst>
              <a:gd name="connsiteX0" fmla="*/ 0 w 3154680"/>
              <a:gd name="connsiteY0" fmla="*/ 0 h 2377440"/>
              <a:gd name="connsiteX1" fmla="*/ 3154680 w 3154680"/>
              <a:gd name="connsiteY1" fmla="*/ 2377440 h 2377440"/>
            </a:gdLst>
            <a:ahLst/>
            <a:cxnLst>
              <a:cxn ang="0">
                <a:pos x="connsiteX0" y="connsiteY0"/>
              </a:cxn>
              <a:cxn ang="0">
                <a:pos x="connsiteX1" y="connsiteY1"/>
              </a:cxn>
            </a:cxnLst>
            <a:rect l="l" t="t" r="r" b="b"/>
            <a:pathLst>
              <a:path w="3154680" h="2377440">
                <a:moveTo>
                  <a:pt x="0" y="0"/>
                </a:moveTo>
                <a:lnTo>
                  <a:pt x="3154680" y="237744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5" name="任意多边形 334"/>
          <p:cNvSpPr/>
          <p:nvPr/>
        </p:nvSpPr>
        <p:spPr>
          <a:xfrm>
            <a:off x="2682241" y="998221"/>
            <a:ext cx="3421380" cy="2522220"/>
          </a:xfrm>
          <a:custGeom>
            <a:avLst/>
            <a:gdLst>
              <a:gd name="connsiteX0" fmla="*/ 0 w 3421380"/>
              <a:gd name="connsiteY0" fmla="*/ 0 h 2522220"/>
              <a:gd name="connsiteX1" fmla="*/ 3421380 w 3421380"/>
              <a:gd name="connsiteY1" fmla="*/ 2522220 h 2522220"/>
            </a:gdLst>
            <a:ahLst/>
            <a:cxnLst>
              <a:cxn ang="0">
                <a:pos x="connsiteX0" y="connsiteY0"/>
              </a:cxn>
              <a:cxn ang="0">
                <a:pos x="connsiteX1" y="connsiteY1"/>
              </a:cxn>
            </a:cxnLst>
            <a:rect l="l" t="t" r="r" b="b"/>
            <a:pathLst>
              <a:path w="3421380" h="2522220">
                <a:moveTo>
                  <a:pt x="0" y="0"/>
                </a:moveTo>
                <a:lnTo>
                  <a:pt x="3421380" y="252222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6" name="任意多边形 335"/>
          <p:cNvSpPr/>
          <p:nvPr/>
        </p:nvSpPr>
        <p:spPr>
          <a:xfrm>
            <a:off x="2317750" y="552451"/>
            <a:ext cx="3790951" cy="2971800"/>
          </a:xfrm>
          <a:custGeom>
            <a:avLst/>
            <a:gdLst>
              <a:gd name="connsiteX0" fmla="*/ 0 w 3790950"/>
              <a:gd name="connsiteY0" fmla="*/ 0 h 2971800"/>
              <a:gd name="connsiteX1" fmla="*/ 3790950 w 3790950"/>
              <a:gd name="connsiteY1" fmla="*/ 2971800 h 2971800"/>
            </a:gdLst>
            <a:ahLst/>
            <a:cxnLst>
              <a:cxn ang="0">
                <a:pos x="connsiteX0" y="connsiteY0"/>
              </a:cxn>
              <a:cxn ang="0">
                <a:pos x="connsiteX1" y="connsiteY1"/>
              </a:cxn>
            </a:cxnLst>
            <a:rect l="l" t="t" r="r" b="b"/>
            <a:pathLst>
              <a:path w="3790950" h="2971800">
                <a:moveTo>
                  <a:pt x="0" y="0"/>
                </a:moveTo>
                <a:lnTo>
                  <a:pt x="3790950" y="297180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7" name="任意多边形 336"/>
          <p:cNvSpPr/>
          <p:nvPr/>
        </p:nvSpPr>
        <p:spPr>
          <a:xfrm>
            <a:off x="693421" y="3528060"/>
            <a:ext cx="5433060" cy="335280"/>
          </a:xfrm>
          <a:custGeom>
            <a:avLst/>
            <a:gdLst>
              <a:gd name="connsiteX0" fmla="*/ 0 w 5433060"/>
              <a:gd name="connsiteY0" fmla="*/ 335280 h 335280"/>
              <a:gd name="connsiteX1" fmla="*/ 5433060 w 5433060"/>
              <a:gd name="connsiteY1" fmla="*/ 0 h 335280"/>
            </a:gdLst>
            <a:ahLst/>
            <a:cxnLst>
              <a:cxn ang="0">
                <a:pos x="connsiteX0" y="connsiteY0"/>
              </a:cxn>
              <a:cxn ang="0">
                <a:pos x="connsiteX1" y="connsiteY1"/>
              </a:cxn>
            </a:cxnLst>
            <a:rect l="l" t="t" r="r" b="b"/>
            <a:pathLst>
              <a:path w="5433060" h="335280">
                <a:moveTo>
                  <a:pt x="0" y="335280"/>
                </a:moveTo>
                <a:lnTo>
                  <a:pt x="543306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8" name="任意多边形 337"/>
          <p:cNvSpPr/>
          <p:nvPr/>
        </p:nvSpPr>
        <p:spPr>
          <a:xfrm>
            <a:off x="3474721" y="3528061"/>
            <a:ext cx="2644140" cy="800100"/>
          </a:xfrm>
          <a:custGeom>
            <a:avLst/>
            <a:gdLst>
              <a:gd name="connsiteX0" fmla="*/ 0 w 2644140"/>
              <a:gd name="connsiteY0" fmla="*/ 800100 h 800100"/>
              <a:gd name="connsiteX1" fmla="*/ 2644140 w 2644140"/>
              <a:gd name="connsiteY1" fmla="*/ 0 h 800100"/>
            </a:gdLst>
            <a:ahLst/>
            <a:cxnLst>
              <a:cxn ang="0">
                <a:pos x="connsiteX0" y="connsiteY0"/>
              </a:cxn>
              <a:cxn ang="0">
                <a:pos x="connsiteX1" y="connsiteY1"/>
              </a:cxn>
            </a:cxnLst>
            <a:rect l="l" t="t" r="r" b="b"/>
            <a:pathLst>
              <a:path w="2644140" h="800100">
                <a:moveTo>
                  <a:pt x="0" y="800100"/>
                </a:moveTo>
                <a:lnTo>
                  <a:pt x="264414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39" name="任意多边形 338"/>
          <p:cNvSpPr/>
          <p:nvPr/>
        </p:nvSpPr>
        <p:spPr>
          <a:xfrm>
            <a:off x="1152525" y="3543300"/>
            <a:ext cx="4953000" cy="2295525"/>
          </a:xfrm>
          <a:custGeom>
            <a:avLst/>
            <a:gdLst>
              <a:gd name="connsiteX0" fmla="*/ 0 w 4953000"/>
              <a:gd name="connsiteY0" fmla="*/ 2295525 h 2295525"/>
              <a:gd name="connsiteX1" fmla="*/ 4953000 w 4953000"/>
              <a:gd name="connsiteY1" fmla="*/ 0 h 2295525"/>
            </a:gdLst>
            <a:ahLst/>
            <a:cxnLst>
              <a:cxn ang="0">
                <a:pos x="connsiteX0" y="connsiteY0"/>
              </a:cxn>
              <a:cxn ang="0">
                <a:pos x="connsiteX1" y="connsiteY1"/>
              </a:cxn>
            </a:cxnLst>
            <a:rect l="l" t="t" r="r" b="b"/>
            <a:pathLst>
              <a:path w="4953000" h="2295525">
                <a:moveTo>
                  <a:pt x="0" y="2295525"/>
                </a:moveTo>
                <a:lnTo>
                  <a:pt x="4953000" y="0"/>
                </a:ln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 name="文本框 2"/>
          <p:cNvSpPr txBox="1"/>
          <p:nvPr/>
        </p:nvSpPr>
        <p:spPr>
          <a:xfrm>
            <a:off x="2723200" y="3229948"/>
            <a:ext cx="1148080" cy="368300"/>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sz="1800" dirty="0">
                <a:latin typeface="华文细黑" panose="02010600040101010101" pitchFamily="2" charset="-122"/>
                <a:ea typeface="华文细黑" panose="02010600040101010101" pitchFamily="2" charset="-122"/>
              </a:rPr>
              <a:t>数字防伪</a:t>
            </a:r>
            <a:endParaRPr lang="zh-CN" altLang="en-US" sz="1800" dirty="0">
              <a:latin typeface="华文细黑" panose="02010600040101010101" pitchFamily="2" charset="-122"/>
              <a:ea typeface="华文细黑" panose="02010600040101010101" pitchFamily="2" charset="-122"/>
            </a:endParaRPr>
          </a:p>
        </p:txBody>
      </p:sp>
      <p:sp>
        <p:nvSpPr>
          <p:cNvPr id="4" name="文本框 3"/>
          <p:cNvSpPr txBox="1"/>
          <p:nvPr/>
        </p:nvSpPr>
        <p:spPr>
          <a:xfrm>
            <a:off x="3729997" y="3198168"/>
            <a:ext cx="264816" cy="46166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en-US" altLang="zh-CN" dirty="0"/>
              <a:t>.</a:t>
            </a:r>
            <a:endParaRPr lang="zh-CN" altLang="en-US" dirty="0"/>
          </a:p>
        </p:txBody>
      </p:sp>
      <p:sp>
        <p:nvSpPr>
          <p:cNvPr id="5" name="文本框 4"/>
          <p:cNvSpPr txBox="1"/>
          <p:nvPr/>
        </p:nvSpPr>
        <p:spPr>
          <a:xfrm>
            <a:off x="3796669" y="3198168"/>
            <a:ext cx="264816" cy="46166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en-US" altLang="zh-CN" dirty="0"/>
              <a:t>.</a:t>
            </a:r>
            <a:endParaRPr lang="zh-CN" altLang="en-US" dirty="0"/>
          </a:p>
        </p:txBody>
      </p:sp>
      <p:sp>
        <p:nvSpPr>
          <p:cNvPr id="6" name="文本框 5"/>
          <p:cNvSpPr txBox="1"/>
          <p:nvPr/>
        </p:nvSpPr>
        <p:spPr>
          <a:xfrm>
            <a:off x="3875253" y="3198168"/>
            <a:ext cx="264816" cy="46166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en-US" altLang="zh-CN" dirty="0"/>
              <a:t>.</a:t>
            </a:r>
            <a:endParaRPr lang="zh-CN" altLang="en-US" dirty="0"/>
          </a:p>
        </p:txBody>
      </p:sp>
      <p:sp>
        <p:nvSpPr>
          <p:cNvPr id="8" name="椭圆 7"/>
          <p:cNvSpPr/>
          <p:nvPr/>
        </p:nvSpPr>
        <p:spPr>
          <a:xfrm>
            <a:off x="-153163" y="218875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9" name="椭圆 8"/>
          <p:cNvSpPr/>
          <p:nvPr/>
        </p:nvSpPr>
        <p:spPr>
          <a:xfrm>
            <a:off x="-284227" y="2514887"/>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0" name="椭圆 9"/>
          <p:cNvSpPr/>
          <p:nvPr/>
        </p:nvSpPr>
        <p:spPr>
          <a:xfrm>
            <a:off x="-195327" y="26514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1" name="椭圆 10"/>
          <p:cNvSpPr/>
          <p:nvPr/>
        </p:nvSpPr>
        <p:spPr>
          <a:xfrm>
            <a:off x="-210321" y="182203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2" name="椭圆 11"/>
          <p:cNvSpPr/>
          <p:nvPr/>
        </p:nvSpPr>
        <p:spPr>
          <a:xfrm>
            <a:off x="-419871" y="2079207"/>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 name="椭圆 12"/>
          <p:cNvSpPr/>
          <p:nvPr/>
        </p:nvSpPr>
        <p:spPr>
          <a:xfrm>
            <a:off x="-281051" y="297526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 name="椭圆 13"/>
          <p:cNvSpPr/>
          <p:nvPr/>
        </p:nvSpPr>
        <p:spPr>
          <a:xfrm>
            <a:off x="-408051" y="2667287"/>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椭圆 14"/>
          <p:cNvSpPr/>
          <p:nvPr/>
        </p:nvSpPr>
        <p:spPr>
          <a:xfrm>
            <a:off x="-338201" y="2864136"/>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 name="椭圆 15"/>
          <p:cNvSpPr/>
          <p:nvPr/>
        </p:nvSpPr>
        <p:spPr>
          <a:xfrm>
            <a:off x="-153163" y="2188751"/>
            <a:ext cx="72000" cy="72000"/>
          </a:xfrm>
          <a:prstGeom prst="ellipse">
            <a:avLst/>
          </a:prstGeom>
          <a:solidFill>
            <a:schemeClr val="tx1"/>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 name="椭圆 16"/>
          <p:cNvSpPr/>
          <p:nvPr/>
        </p:nvSpPr>
        <p:spPr>
          <a:xfrm>
            <a:off x="-446151" y="3133444"/>
            <a:ext cx="72000" cy="72000"/>
          </a:xfrm>
          <a:prstGeom prst="ellipse">
            <a:avLst/>
          </a:prstGeom>
          <a:solidFill>
            <a:schemeClr val="tx1"/>
          </a:solidFill>
          <a:ln>
            <a:noFill/>
          </a:ln>
          <a:effectLst>
            <a:glow rad="254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 name="椭圆 17"/>
          <p:cNvSpPr/>
          <p:nvPr/>
        </p:nvSpPr>
        <p:spPr>
          <a:xfrm>
            <a:off x="-300101" y="1813211"/>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 name="椭圆 18"/>
          <p:cNvSpPr/>
          <p:nvPr/>
        </p:nvSpPr>
        <p:spPr>
          <a:xfrm>
            <a:off x="-281759" y="1880625"/>
            <a:ext cx="144000" cy="144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 name="椭圆 19"/>
          <p:cNvSpPr/>
          <p:nvPr/>
        </p:nvSpPr>
        <p:spPr>
          <a:xfrm>
            <a:off x="-530996" y="2653881"/>
            <a:ext cx="126000" cy="126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 name="椭圆 20"/>
          <p:cNvSpPr/>
          <p:nvPr/>
        </p:nvSpPr>
        <p:spPr>
          <a:xfrm>
            <a:off x="-231045" y="3189575"/>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 name="椭圆 21"/>
          <p:cNvSpPr/>
          <p:nvPr/>
        </p:nvSpPr>
        <p:spPr>
          <a:xfrm>
            <a:off x="-174689" y="2507743"/>
            <a:ext cx="43200" cy="43200"/>
          </a:xfrm>
          <a:prstGeom prst="ellipse">
            <a:avLst/>
          </a:prstGeom>
          <a:solidFill>
            <a:schemeClr val="tx1"/>
          </a:solidFill>
          <a:ln>
            <a:noFill/>
          </a:ln>
          <a:effectLst>
            <a:glow rad="12700">
              <a:schemeClr val="tx1">
                <a:alpha val="88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 name="椭圆 22"/>
          <p:cNvSpPr/>
          <p:nvPr/>
        </p:nvSpPr>
        <p:spPr>
          <a:xfrm>
            <a:off x="-285813" y="2999868"/>
            <a:ext cx="43200" cy="43200"/>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1" name="椭圆 130"/>
          <p:cNvSpPr/>
          <p:nvPr/>
        </p:nvSpPr>
        <p:spPr>
          <a:xfrm>
            <a:off x="8688071" y="2217420"/>
            <a:ext cx="198000" cy="198000"/>
          </a:xfrm>
          <a:prstGeom prst="ellipse">
            <a:avLst/>
          </a:prstGeom>
          <a:solidFill>
            <a:schemeClr val="tx1">
              <a:lumMod val="85000"/>
              <a:lumOff val="15000"/>
              <a:alpha val="7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2" name="椭圆 131"/>
          <p:cNvSpPr/>
          <p:nvPr/>
        </p:nvSpPr>
        <p:spPr>
          <a:xfrm>
            <a:off x="9011675" y="2232660"/>
            <a:ext cx="144000" cy="144000"/>
          </a:xfrm>
          <a:prstGeom prst="ellipse">
            <a:avLst/>
          </a:prstGeom>
          <a:solidFill>
            <a:schemeClr val="tx1">
              <a:lumMod val="85000"/>
              <a:lumOff val="15000"/>
              <a:alpha val="79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3" name="椭圆 132"/>
          <p:cNvSpPr/>
          <p:nvPr/>
        </p:nvSpPr>
        <p:spPr>
          <a:xfrm>
            <a:off x="9688975" y="2205991"/>
            <a:ext cx="162000" cy="162000"/>
          </a:xfrm>
          <a:prstGeom prst="ellipse">
            <a:avLst/>
          </a:prstGeom>
          <a:solidFill>
            <a:schemeClr val="tx1">
              <a:lumMod val="85000"/>
              <a:lumOff val="15000"/>
              <a:alpha val="7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4" name="椭圆 133"/>
          <p:cNvSpPr/>
          <p:nvPr/>
        </p:nvSpPr>
        <p:spPr>
          <a:xfrm>
            <a:off x="10076325" y="2310131"/>
            <a:ext cx="72000" cy="72000"/>
          </a:xfrm>
          <a:prstGeom prst="ellipse">
            <a:avLst/>
          </a:prstGeom>
          <a:solidFill>
            <a:schemeClr val="tx1"/>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5" name="椭圆 134"/>
          <p:cNvSpPr/>
          <p:nvPr/>
        </p:nvSpPr>
        <p:spPr>
          <a:xfrm>
            <a:off x="9083675" y="2811780"/>
            <a:ext cx="216000" cy="216000"/>
          </a:xfrm>
          <a:prstGeom prst="ellipse">
            <a:avLst/>
          </a:prstGeom>
          <a:solidFill>
            <a:schemeClr val="tx1">
              <a:lumMod val="85000"/>
              <a:lumOff val="15000"/>
              <a:alpha val="50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6" name="椭圆 135"/>
          <p:cNvSpPr/>
          <p:nvPr/>
        </p:nvSpPr>
        <p:spPr>
          <a:xfrm>
            <a:off x="9137651" y="2971800"/>
            <a:ext cx="180000" cy="180000"/>
          </a:xfrm>
          <a:prstGeom prst="ellipse">
            <a:avLst/>
          </a:prstGeom>
          <a:solidFill>
            <a:schemeClr val="tx1">
              <a:lumMod val="85000"/>
              <a:lumOff val="15000"/>
              <a:alpha val="4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7" name="椭圆 136"/>
          <p:cNvSpPr/>
          <p:nvPr/>
        </p:nvSpPr>
        <p:spPr>
          <a:xfrm>
            <a:off x="6627715" y="839756"/>
            <a:ext cx="180000" cy="180000"/>
          </a:xfrm>
          <a:prstGeom prst="ellipse">
            <a:avLst/>
          </a:prstGeom>
          <a:solidFill>
            <a:schemeClr val="tx1">
              <a:lumMod val="85000"/>
              <a:lumOff val="15000"/>
              <a:alpha val="2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8" name="椭圆 137"/>
          <p:cNvSpPr/>
          <p:nvPr/>
        </p:nvSpPr>
        <p:spPr>
          <a:xfrm>
            <a:off x="8521831" y="1082352"/>
            <a:ext cx="144000" cy="144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39" name="椭圆 138"/>
          <p:cNvSpPr/>
          <p:nvPr/>
        </p:nvSpPr>
        <p:spPr>
          <a:xfrm>
            <a:off x="9083675" y="1306287"/>
            <a:ext cx="108000" cy="108000"/>
          </a:xfrm>
          <a:prstGeom prst="ellipse">
            <a:avLst/>
          </a:prstGeom>
          <a:solidFill>
            <a:schemeClr val="tx1">
              <a:lumMod val="85000"/>
              <a:lumOff val="1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0" name="椭圆 139"/>
          <p:cNvSpPr/>
          <p:nvPr/>
        </p:nvSpPr>
        <p:spPr>
          <a:xfrm>
            <a:off x="10066499" y="1762191"/>
            <a:ext cx="50400" cy="504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1" name="椭圆 140"/>
          <p:cNvSpPr/>
          <p:nvPr/>
        </p:nvSpPr>
        <p:spPr>
          <a:xfrm>
            <a:off x="10164016" y="2397968"/>
            <a:ext cx="108000" cy="108000"/>
          </a:xfrm>
          <a:prstGeom prst="ellipse">
            <a:avLst/>
          </a:prstGeom>
          <a:solidFill>
            <a:schemeClr val="tx1">
              <a:lumMod val="85000"/>
              <a:lumOff val="1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2" name="椭圆 141"/>
          <p:cNvSpPr/>
          <p:nvPr/>
        </p:nvSpPr>
        <p:spPr>
          <a:xfrm>
            <a:off x="9622841" y="3722916"/>
            <a:ext cx="180000" cy="180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3" name="椭圆 142"/>
          <p:cNvSpPr/>
          <p:nvPr/>
        </p:nvSpPr>
        <p:spPr>
          <a:xfrm>
            <a:off x="7756719" y="3357000"/>
            <a:ext cx="180000" cy="180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4" name="椭圆 143"/>
          <p:cNvSpPr/>
          <p:nvPr/>
        </p:nvSpPr>
        <p:spPr>
          <a:xfrm>
            <a:off x="6786335" y="3646249"/>
            <a:ext cx="162000" cy="162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5" name="椭圆 144"/>
          <p:cNvSpPr/>
          <p:nvPr/>
        </p:nvSpPr>
        <p:spPr>
          <a:xfrm>
            <a:off x="7187551" y="3571605"/>
            <a:ext cx="162000" cy="162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6" name="椭圆 145"/>
          <p:cNvSpPr/>
          <p:nvPr/>
        </p:nvSpPr>
        <p:spPr>
          <a:xfrm>
            <a:off x="5524500" y="2863851"/>
            <a:ext cx="180000" cy="180000"/>
          </a:xfrm>
          <a:prstGeom prst="ellipse">
            <a:avLst/>
          </a:prstGeom>
          <a:solidFill>
            <a:schemeClr val="tx1">
              <a:lumMod val="85000"/>
              <a:lumOff val="1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7" name="椭圆 146"/>
          <p:cNvSpPr/>
          <p:nvPr/>
        </p:nvSpPr>
        <p:spPr>
          <a:xfrm>
            <a:off x="765637" y="2073923"/>
            <a:ext cx="180000" cy="180000"/>
          </a:xfrm>
          <a:prstGeom prst="ellipse">
            <a:avLst/>
          </a:prstGeom>
          <a:solidFill>
            <a:schemeClr val="tx1">
              <a:lumMod val="85000"/>
              <a:lumOff val="15000"/>
              <a:alpha val="9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8" name="椭圆 147"/>
          <p:cNvSpPr/>
          <p:nvPr/>
        </p:nvSpPr>
        <p:spPr>
          <a:xfrm>
            <a:off x="3577512" y="2189625"/>
            <a:ext cx="180000" cy="180000"/>
          </a:xfrm>
          <a:prstGeom prst="ellipse">
            <a:avLst/>
          </a:prstGeom>
          <a:solidFill>
            <a:schemeClr val="tx1">
              <a:lumMod val="95000"/>
              <a:lumOff val="5000"/>
              <a:alpha val="32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49" name="椭圆 148"/>
          <p:cNvSpPr/>
          <p:nvPr/>
        </p:nvSpPr>
        <p:spPr>
          <a:xfrm>
            <a:off x="4479212" y="2646825"/>
            <a:ext cx="180000" cy="180000"/>
          </a:xfrm>
          <a:prstGeom prst="ellipse">
            <a:avLst/>
          </a:prstGeom>
          <a:solidFill>
            <a:schemeClr val="tx1">
              <a:lumMod val="95000"/>
              <a:lumOff val="5000"/>
              <a:alpha val="32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0" name="椭圆 149"/>
          <p:cNvSpPr/>
          <p:nvPr/>
        </p:nvSpPr>
        <p:spPr>
          <a:xfrm>
            <a:off x="5438063" y="1137871"/>
            <a:ext cx="126000" cy="126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1" name="椭圆 150"/>
          <p:cNvSpPr/>
          <p:nvPr/>
        </p:nvSpPr>
        <p:spPr>
          <a:xfrm>
            <a:off x="5069191" y="1543284"/>
            <a:ext cx="144000" cy="144000"/>
          </a:xfrm>
          <a:prstGeom prst="ellipse">
            <a:avLst/>
          </a:prstGeom>
          <a:solidFill>
            <a:schemeClr val="tx1">
              <a:lumMod val="85000"/>
              <a:lumOff val="15000"/>
              <a:alpha val="4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2" name="椭圆 151"/>
          <p:cNvSpPr/>
          <p:nvPr/>
        </p:nvSpPr>
        <p:spPr>
          <a:xfrm>
            <a:off x="8253875" y="1952625"/>
            <a:ext cx="216000" cy="216000"/>
          </a:xfrm>
          <a:prstGeom prst="ellipse">
            <a:avLst/>
          </a:prstGeom>
          <a:solidFill>
            <a:schemeClr val="tx1">
              <a:lumMod val="85000"/>
              <a:lumOff val="15000"/>
              <a:alpha val="7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3" name="椭圆 152"/>
          <p:cNvSpPr/>
          <p:nvPr/>
        </p:nvSpPr>
        <p:spPr>
          <a:xfrm>
            <a:off x="8749175" y="1844625"/>
            <a:ext cx="216000" cy="216000"/>
          </a:xfrm>
          <a:prstGeom prst="ellipse">
            <a:avLst/>
          </a:prstGeom>
          <a:solidFill>
            <a:schemeClr val="tx1">
              <a:lumMod val="85000"/>
              <a:lumOff val="15000"/>
              <a:alpha val="5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4" name="椭圆 153"/>
          <p:cNvSpPr/>
          <p:nvPr/>
        </p:nvSpPr>
        <p:spPr>
          <a:xfrm>
            <a:off x="4878215" y="2908200"/>
            <a:ext cx="216000" cy="216000"/>
          </a:xfrm>
          <a:prstGeom prst="ellipse">
            <a:avLst/>
          </a:prstGeom>
          <a:solidFill>
            <a:schemeClr val="tx1">
              <a:lumMod val="85000"/>
              <a:lumOff val="15000"/>
              <a:alpha val="4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5" name="椭圆 154"/>
          <p:cNvSpPr/>
          <p:nvPr/>
        </p:nvSpPr>
        <p:spPr>
          <a:xfrm>
            <a:off x="8571059" y="3053811"/>
            <a:ext cx="180000" cy="180000"/>
          </a:xfrm>
          <a:prstGeom prst="ellipse">
            <a:avLst/>
          </a:prstGeom>
          <a:solidFill>
            <a:schemeClr val="tx1">
              <a:lumMod val="85000"/>
              <a:lumOff val="15000"/>
              <a:alpha val="9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6" name="椭圆 155"/>
          <p:cNvSpPr/>
          <p:nvPr/>
        </p:nvSpPr>
        <p:spPr>
          <a:xfrm>
            <a:off x="8059248" y="2262600"/>
            <a:ext cx="180000" cy="180000"/>
          </a:xfrm>
          <a:prstGeom prst="ellipse">
            <a:avLst/>
          </a:prstGeom>
          <a:solidFill>
            <a:schemeClr val="tx1">
              <a:lumMod val="85000"/>
              <a:lumOff val="15000"/>
              <a:alpha val="9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7" name="椭圆 156"/>
          <p:cNvSpPr/>
          <p:nvPr/>
        </p:nvSpPr>
        <p:spPr>
          <a:xfrm>
            <a:off x="2035639" y="1447165"/>
            <a:ext cx="180000" cy="180000"/>
          </a:xfrm>
          <a:prstGeom prst="ellipse">
            <a:avLst/>
          </a:prstGeom>
          <a:solidFill>
            <a:schemeClr val="tx1">
              <a:lumMod val="85000"/>
              <a:lumOff val="15000"/>
              <a:alpha val="8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8" name="椭圆 157"/>
          <p:cNvSpPr/>
          <p:nvPr/>
        </p:nvSpPr>
        <p:spPr>
          <a:xfrm>
            <a:off x="9219075" y="2470151"/>
            <a:ext cx="162000" cy="162000"/>
          </a:xfrm>
          <a:prstGeom prst="ellipse">
            <a:avLst/>
          </a:prstGeom>
          <a:solidFill>
            <a:schemeClr val="tx1">
              <a:lumMod val="85000"/>
              <a:lumOff val="15000"/>
              <a:alpha val="7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9" name="椭圆 158"/>
          <p:cNvSpPr/>
          <p:nvPr/>
        </p:nvSpPr>
        <p:spPr>
          <a:xfrm>
            <a:off x="9695325" y="3860800"/>
            <a:ext cx="144000" cy="144000"/>
          </a:xfrm>
          <a:prstGeom prst="ellipse">
            <a:avLst/>
          </a:prstGeom>
          <a:solidFill>
            <a:schemeClr val="tx1">
              <a:lumMod val="85000"/>
              <a:lumOff val="15000"/>
              <a:alpha val="7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0" name="椭圆 159"/>
          <p:cNvSpPr/>
          <p:nvPr/>
        </p:nvSpPr>
        <p:spPr>
          <a:xfrm>
            <a:off x="8993675" y="2727960"/>
            <a:ext cx="180000" cy="180000"/>
          </a:xfrm>
          <a:prstGeom prst="ellipse">
            <a:avLst/>
          </a:prstGeom>
          <a:solidFill>
            <a:schemeClr val="tx1">
              <a:lumMod val="85000"/>
              <a:lumOff val="15000"/>
              <a:alpha val="50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1" name="椭圆 160"/>
          <p:cNvSpPr/>
          <p:nvPr/>
        </p:nvSpPr>
        <p:spPr>
          <a:xfrm>
            <a:off x="6525079" y="625151"/>
            <a:ext cx="180000" cy="180000"/>
          </a:xfrm>
          <a:prstGeom prst="ellipse">
            <a:avLst/>
          </a:prstGeom>
          <a:solidFill>
            <a:schemeClr val="tx1">
              <a:lumMod val="85000"/>
              <a:lumOff val="15000"/>
              <a:alpha val="4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2" name="椭圆 161"/>
          <p:cNvSpPr/>
          <p:nvPr/>
        </p:nvSpPr>
        <p:spPr>
          <a:xfrm>
            <a:off x="7103576" y="1091683"/>
            <a:ext cx="180000" cy="180000"/>
          </a:xfrm>
          <a:prstGeom prst="ellipse">
            <a:avLst/>
          </a:prstGeom>
          <a:solidFill>
            <a:schemeClr val="tx1">
              <a:lumMod val="85000"/>
              <a:lumOff val="15000"/>
              <a:alpha val="4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3" name="椭圆 162"/>
          <p:cNvSpPr/>
          <p:nvPr/>
        </p:nvSpPr>
        <p:spPr>
          <a:xfrm>
            <a:off x="6730351" y="625152"/>
            <a:ext cx="180000" cy="180000"/>
          </a:xfrm>
          <a:prstGeom prst="ellipse">
            <a:avLst/>
          </a:prstGeom>
          <a:solidFill>
            <a:schemeClr val="tx1">
              <a:lumMod val="85000"/>
              <a:lumOff val="15000"/>
              <a:alpha val="4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4" name="椭圆 163"/>
          <p:cNvSpPr/>
          <p:nvPr/>
        </p:nvSpPr>
        <p:spPr>
          <a:xfrm>
            <a:off x="9986735" y="2164703"/>
            <a:ext cx="144000" cy="144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5" name="椭圆 164"/>
          <p:cNvSpPr/>
          <p:nvPr/>
        </p:nvSpPr>
        <p:spPr>
          <a:xfrm>
            <a:off x="10145355" y="3013789"/>
            <a:ext cx="108000" cy="108000"/>
          </a:xfrm>
          <a:prstGeom prst="ellipse">
            <a:avLst/>
          </a:prstGeom>
          <a:solidFill>
            <a:schemeClr val="tx1">
              <a:lumMod val="85000"/>
              <a:lumOff val="15000"/>
              <a:alpha val="6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6" name="椭圆 165"/>
          <p:cNvSpPr/>
          <p:nvPr/>
        </p:nvSpPr>
        <p:spPr>
          <a:xfrm>
            <a:off x="10061380" y="4124131"/>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7" name="椭圆 166"/>
          <p:cNvSpPr/>
          <p:nvPr/>
        </p:nvSpPr>
        <p:spPr>
          <a:xfrm>
            <a:off x="11349005" y="4534679"/>
            <a:ext cx="72000" cy="72000"/>
          </a:xfrm>
          <a:prstGeom prst="ellipse">
            <a:avLst/>
          </a:prstGeom>
          <a:solidFill>
            <a:schemeClr val="tx1">
              <a:lumMod val="85000"/>
              <a:lumOff val="15000"/>
              <a:alpha val="61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8" name="椭圆 167"/>
          <p:cNvSpPr/>
          <p:nvPr/>
        </p:nvSpPr>
        <p:spPr>
          <a:xfrm>
            <a:off x="6935624" y="3974841"/>
            <a:ext cx="180000" cy="180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69" name="椭圆 168"/>
          <p:cNvSpPr/>
          <p:nvPr/>
        </p:nvSpPr>
        <p:spPr>
          <a:xfrm>
            <a:off x="7420816" y="3722915"/>
            <a:ext cx="144000" cy="144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0" name="椭圆 169"/>
          <p:cNvSpPr/>
          <p:nvPr/>
        </p:nvSpPr>
        <p:spPr>
          <a:xfrm>
            <a:off x="7402155" y="3832863"/>
            <a:ext cx="147600" cy="1476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1" name="椭圆 170"/>
          <p:cNvSpPr/>
          <p:nvPr/>
        </p:nvSpPr>
        <p:spPr>
          <a:xfrm>
            <a:off x="7896677" y="3832863"/>
            <a:ext cx="154800" cy="1548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2" name="椭圆 171"/>
          <p:cNvSpPr/>
          <p:nvPr/>
        </p:nvSpPr>
        <p:spPr>
          <a:xfrm>
            <a:off x="7906007" y="3351600"/>
            <a:ext cx="180000" cy="180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3" name="椭圆 172"/>
          <p:cNvSpPr/>
          <p:nvPr/>
        </p:nvSpPr>
        <p:spPr>
          <a:xfrm>
            <a:off x="7467468" y="3387012"/>
            <a:ext cx="172800" cy="1728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4" name="椭圆 173"/>
          <p:cNvSpPr/>
          <p:nvPr/>
        </p:nvSpPr>
        <p:spPr>
          <a:xfrm>
            <a:off x="7644749" y="3116424"/>
            <a:ext cx="162000" cy="162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5" name="椭圆 174"/>
          <p:cNvSpPr/>
          <p:nvPr/>
        </p:nvSpPr>
        <p:spPr>
          <a:xfrm>
            <a:off x="2839865" y="1266191"/>
            <a:ext cx="162000" cy="162000"/>
          </a:xfrm>
          <a:prstGeom prst="ellipse">
            <a:avLst/>
          </a:prstGeom>
          <a:solidFill>
            <a:schemeClr val="tx1">
              <a:lumMod val="85000"/>
              <a:lumOff val="15000"/>
              <a:alpha val="79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6" name="椭圆 175"/>
          <p:cNvSpPr/>
          <p:nvPr/>
        </p:nvSpPr>
        <p:spPr>
          <a:xfrm>
            <a:off x="4139075" y="1092200"/>
            <a:ext cx="216000" cy="216000"/>
          </a:xfrm>
          <a:prstGeom prst="ellipse">
            <a:avLst/>
          </a:prstGeom>
          <a:solidFill>
            <a:schemeClr val="tx1">
              <a:lumMod val="85000"/>
              <a:lumOff val="15000"/>
              <a:alpha val="7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7" name="椭圆 176"/>
          <p:cNvSpPr/>
          <p:nvPr/>
        </p:nvSpPr>
        <p:spPr>
          <a:xfrm>
            <a:off x="5916000" y="1862625"/>
            <a:ext cx="180000" cy="180000"/>
          </a:xfrm>
          <a:prstGeom prst="ellipse">
            <a:avLst/>
          </a:prstGeom>
          <a:solidFill>
            <a:schemeClr val="tx1">
              <a:lumMod val="85000"/>
              <a:lumOff val="15000"/>
              <a:alpha val="8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8" name="椭圆 177"/>
          <p:cNvSpPr/>
          <p:nvPr/>
        </p:nvSpPr>
        <p:spPr>
          <a:xfrm>
            <a:off x="5405404" y="65315"/>
            <a:ext cx="180000" cy="180000"/>
          </a:xfrm>
          <a:prstGeom prst="ellipse">
            <a:avLst/>
          </a:prstGeom>
          <a:solidFill>
            <a:schemeClr val="tx1">
              <a:lumMod val="85000"/>
              <a:lumOff val="15000"/>
              <a:alpha val="4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79" name="椭圆 178"/>
          <p:cNvSpPr/>
          <p:nvPr/>
        </p:nvSpPr>
        <p:spPr>
          <a:xfrm>
            <a:off x="5825283" y="961053"/>
            <a:ext cx="180000" cy="180000"/>
          </a:xfrm>
          <a:prstGeom prst="ellipse">
            <a:avLst/>
          </a:prstGeom>
          <a:solidFill>
            <a:schemeClr val="tx1">
              <a:lumMod val="85000"/>
              <a:lumOff val="15000"/>
              <a:alpha val="4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0" name="椭圆 179"/>
          <p:cNvSpPr/>
          <p:nvPr/>
        </p:nvSpPr>
        <p:spPr>
          <a:xfrm>
            <a:off x="4836237" y="457200"/>
            <a:ext cx="180000" cy="180000"/>
          </a:xfrm>
          <a:prstGeom prst="ellipse">
            <a:avLst/>
          </a:prstGeom>
          <a:solidFill>
            <a:schemeClr val="tx1">
              <a:lumMod val="85000"/>
              <a:lumOff val="15000"/>
              <a:alpha val="41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1" name="椭圆 180"/>
          <p:cNvSpPr/>
          <p:nvPr/>
        </p:nvSpPr>
        <p:spPr>
          <a:xfrm>
            <a:off x="2864368" y="1072087"/>
            <a:ext cx="180000" cy="180000"/>
          </a:xfrm>
          <a:prstGeom prst="ellipse">
            <a:avLst/>
          </a:prstGeom>
          <a:solidFill>
            <a:schemeClr val="tx1">
              <a:lumMod val="85000"/>
              <a:lumOff val="15000"/>
              <a:alpha val="27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2" name="椭圆 181"/>
          <p:cNvSpPr/>
          <p:nvPr/>
        </p:nvSpPr>
        <p:spPr>
          <a:xfrm>
            <a:off x="2631759" y="2764388"/>
            <a:ext cx="216000" cy="216000"/>
          </a:xfrm>
          <a:prstGeom prst="ellipse">
            <a:avLst/>
          </a:prstGeom>
          <a:solidFill>
            <a:schemeClr val="tx1">
              <a:lumMod val="85000"/>
              <a:lumOff val="15000"/>
              <a:alpha val="62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3" name="椭圆 182"/>
          <p:cNvSpPr/>
          <p:nvPr/>
        </p:nvSpPr>
        <p:spPr>
          <a:xfrm>
            <a:off x="3101089" y="2708404"/>
            <a:ext cx="216000" cy="216000"/>
          </a:xfrm>
          <a:prstGeom prst="ellipse">
            <a:avLst/>
          </a:prstGeom>
          <a:solidFill>
            <a:schemeClr val="tx1">
              <a:lumMod val="85000"/>
              <a:lumOff val="15000"/>
              <a:alpha val="62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4" name="椭圆 183"/>
          <p:cNvSpPr/>
          <p:nvPr/>
        </p:nvSpPr>
        <p:spPr>
          <a:xfrm>
            <a:off x="3116951" y="3034975"/>
            <a:ext cx="216000" cy="216000"/>
          </a:xfrm>
          <a:prstGeom prst="ellipse">
            <a:avLst/>
          </a:prstGeom>
          <a:solidFill>
            <a:schemeClr val="tx1">
              <a:lumMod val="85000"/>
              <a:lumOff val="15000"/>
              <a:alpha val="87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5" name="椭圆 184"/>
          <p:cNvSpPr/>
          <p:nvPr/>
        </p:nvSpPr>
        <p:spPr>
          <a:xfrm>
            <a:off x="3463272" y="2661751"/>
            <a:ext cx="216000" cy="216000"/>
          </a:xfrm>
          <a:prstGeom prst="ellipse">
            <a:avLst/>
          </a:prstGeom>
          <a:solidFill>
            <a:schemeClr val="tx1">
              <a:lumMod val="85000"/>
              <a:lumOff val="15000"/>
              <a:alpha val="76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6" name="椭圆 185"/>
          <p:cNvSpPr/>
          <p:nvPr/>
        </p:nvSpPr>
        <p:spPr>
          <a:xfrm>
            <a:off x="3156727" y="1063691"/>
            <a:ext cx="180000" cy="180000"/>
          </a:xfrm>
          <a:prstGeom prst="ellipse">
            <a:avLst/>
          </a:prstGeom>
          <a:solidFill>
            <a:schemeClr val="tx1">
              <a:lumMod val="85000"/>
              <a:lumOff val="15000"/>
              <a:alpha val="4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7" name="椭圆 186"/>
          <p:cNvSpPr/>
          <p:nvPr/>
        </p:nvSpPr>
        <p:spPr>
          <a:xfrm>
            <a:off x="2619633" y="930340"/>
            <a:ext cx="144000" cy="144000"/>
          </a:xfrm>
          <a:prstGeom prst="ellipse">
            <a:avLst/>
          </a:prstGeom>
          <a:solidFill>
            <a:schemeClr val="tx1">
              <a:lumMod val="85000"/>
              <a:lumOff val="15000"/>
              <a:alpha val="28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8" name="椭圆 187"/>
          <p:cNvSpPr/>
          <p:nvPr/>
        </p:nvSpPr>
        <p:spPr>
          <a:xfrm>
            <a:off x="5106824" y="531847"/>
            <a:ext cx="180000" cy="180000"/>
          </a:xfrm>
          <a:prstGeom prst="ellipse">
            <a:avLst/>
          </a:prstGeom>
          <a:solidFill>
            <a:schemeClr val="tx1">
              <a:lumMod val="85000"/>
              <a:lumOff val="15000"/>
              <a:alpha val="28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89" name="椭圆 188"/>
          <p:cNvSpPr/>
          <p:nvPr/>
        </p:nvSpPr>
        <p:spPr>
          <a:xfrm>
            <a:off x="4901551" y="354564"/>
            <a:ext cx="144000" cy="144000"/>
          </a:xfrm>
          <a:prstGeom prst="ellipse">
            <a:avLst/>
          </a:prstGeom>
          <a:solidFill>
            <a:schemeClr val="tx1">
              <a:lumMod val="85000"/>
              <a:lumOff val="15000"/>
              <a:alpha val="4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0" name="椭圆 189"/>
          <p:cNvSpPr/>
          <p:nvPr/>
        </p:nvSpPr>
        <p:spPr>
          <a:xfrm>
            <a:off x="637463" y="3804871"/>
            <a:ext cx="126000" cy="126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1" name="椭圆 190"/>
          <p:cNvSpPr/>
          <p:nvPr/>
        </p:nvSpPr>
        <p:spPr>
          <a:xfrm>
            <a:off x="4060112" y="1741120"/>
            <a:ext cx="144000" cy="144000"/>
          </a:xfrm>
          <a:prstGeom prst="ellipse">
            <a:avLst/>
          </a:prstGeom>
          <a:solidFill>
            <a:schemeClr val="tx1">
              <a:lumMod val="95000"/>
              <a:lumOff val="5000"/>
              <a:alpha val="63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2" name="椭圆 191"/>
          <p:cNvSpPr/>
          <p:nvPr/>
        </p:nvSpPr>
        <p:spPr>
          <a:xfrm>
            <a:off x="3298112" y="1808625"/>
            <a:ext cx="180000" cy="180000"/>
          </a:xfrm>
          <a:prstGeom prst="ellipse">
            <a:avLst/>
          </a:prstGeom>
          <a:solidFill>
            <a:schemeClr val="tx1">
              <a:lumMod val="95000"/>
              <a:lumOff val="5000"/>
              <a:alpha val="32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3" name="椭圆 192"/>
          <p:cNvSpPr/>
          <p:nvPr/>
        </p:nvSpPr>
        <p:spPr>
          <a:xfrm>
            <a:off x="5916000" y="2608725"/>
            <a:ext cx="180000" cy="180000"/>
          </a:xfrm>
          <a:prstGeom prst="ellipse">
            <a:avLst/>
          </a:prstGeom>
          <a:solidFill>
            <a:schemeClr val="tx1">
              <a:lumMod val="95000"/>
              <a:lumOff val="5000"/>
              <a:alpha val="32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4" name="椭圆 193"/>
          <p:cNvSpPr/>
          <p:nvPr/>
        </p:nvSpPr>
        <p:spPr>
          <a:xfrm>
            <a:off x="6161963" y="2426920"/>
            <a:ext cx="126000" cy="126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5" name="椭圆 194"/>
          <p:cNvSpPr/>
          <p:nvPr/>
        </p:nvSpPr>
        <p:spPr>
          <a:xfrm>
            <a:off x="5693751" y="1586375"/>
            <a:ext cx="180000" cy="180000"/>
          </a:xfrm>
          <a:prstGeom prst="ellipse">
            <a:avLst/>
          </a:prstGeom>
          <a:solidFill>
            <a:schemeClr val="tx1">
              <a:lumMod val="95000"/>
              <a:lumOff val="5000"/>
              <a:alpha val="32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6" name="椭圆 195"/>
          <p:cNvSpPr/>
          <p:nvPr/>
        </p:nvSpPr>
        <p:spPr>
          <a:xfrm>
            <a:off x="5869863" y="1271220"/>
            <a:ext cx="126000" cy="126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7" name="椭圆 196"/>
          <p:cNvSpPr/>
          <p:nvPr/>
        </p:nvSpPr>
        <p:spPr>
          <a:xfrm>
            <a:off x="4898312" y="1442671"/>
            <a:ext cx="126000" cy="126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8" name="椭圆 197"/>
          <p:cNvSpPr/>
          <p:nvPr/>
        </p:nvSpPr>
        <p:spPr>
          <a:xfrm>
            <a:off x="4695335" y="3152040"/>
            <a:ext cx="216000" cy="216000"/>
          </a:xfrm>
          <a:prstGeom prst="ellipse">
            <a:avLst/>
          </a:prstGeom>
          <a:solidFill>
            <a:schemeClr val="tx1">
              <a:lumMod val="85000"/>
              <a:lumOff val="15000"/>
              <a:alpha val="57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99" name="椭圆 198"/>
          <p:cNvSpPr/>
          <p:nvPr/>
        </p:nvSpPr>
        <p:spPr>
          <a:xfrm>
            <a:off x="5099195" y="2984400"/>
            <a:ext cx="216000" cy="216000"/>
          </a:xfrm>
          <a:prstGeom prst="ellipse">
            <a:avLst/>
          </a:prstGeom>
          <a:solidFill>
            <a:schemeClr val="tx1">
              <a:lumMod val="85000"/>
              <a:lumOff val="15000"/>
              <a:alpha val="2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0" name="椭圆 199"/>
          <p:cNvSpPr/>
          <p:nvPr/>
        </p:nvSpPr>
        <p:spPr>
          <a:xfrm>
            <a:off x="5434475" y="3213000"/>
            <a:ext cx="216000" cy="216000"/>
          </a:xfrm>
          <a:prstGeom prst="ellipse">
            <a:avLst/>
          </a:prstGeom>
          <a:solidFill>
            <a:schemeClr val="tx1">
              <a:lumMod val="85000"/>
              <a:lumOff val="15000"/>
              <a:alpha val="56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1" name="椭圆 200"/>
          <p:cNvSpPr/>
          <p:nvPr/>
        </p:nvSpPr>
        <p:spPr>
          <a:xfrm>
            <a:off x="5352879" y="2833905"/>
            <a:ext cx="180000" cy="180000"/>
          </a:xfrm>
          <a:prstGeom prst="ellipse">
            <a:avLst/>
          </a:prstGeom>
          <a:solidFill>
            <a:schemeClr val="tx1">
              <a:lumMod val="85000"/>
              <a:lumOff val="15000"/>
              <a:alpha val="8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2" name="椭圆 201"/>
          <p:cNvSpPr/>
          <p:nvPr/>
        </p:nvSpPr>
        <p:spPr>
          <a:xfrm>
            <a:off x="5467179" y="3016785"/>
            <a:ext cx="180000" cy="180000"/>
          </a:xfrm>
          <a:prstGeom prst="ellipse">
            <a:avLst/>
          </a:prstGeom>
          <a:solidFill>
            <a:schemeClr val="tx1">
              <a:lumMod val="85000"/>
              <a:lumOff val="1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3" name="椭圆 202"/>
          <p:cNvSpPr/>
          <p:nvPr/>
        </p:nvSpPr>
        <p:spPr>
          <a:xfrm>
            <a:off x="1063248" y="643399"/>
            <a:ext cx="144000" cy="144000"/>
          </a:xfrm>
          <a:prstGeom prst="ellipse">
            <a:avLst/>
          </a:prstGeom>
          <a:solidFill>
            <a:schemeClr val="tx1">
              <a:lumMod val="85000"/>
              <a:lumOff val="15000"/>
              <a:alpha val="4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4" name="椭圆 203"/>
          <p:cNvSpPr/>
          <p:nvPr/>
        </p:nvSpPr>
        <p:spPr>
          <a:xfrm>
            <a:off x="2266173" y="501781"/>
            <a:ext cx="108000" cy="108000"/>
          </a:xfrm>
          <a:prstGeom prst="ellipse">
            <a:avLst/>
          </a:prstGeom>
          <a:solidFill>
            <a:schemeClr val="tx1">
              <a:lumMod val="85000"/>
              <a:lumOff val="15000"/>
              <a:alpha val="66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5" name="椭圆 204"/>
          <p:cNvSpPr/>
          <p:nvPr/>
        </p:nvSpPr>
        <p:spPr>
          <a:xfrm>
            <a:off x="2263063" y="3064641"/>
            <a:ext cx="108000" cy="108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6" name="椭圆 205"/>
          <p:cNvSpPr/>
          <p:nvPr/>
        </p:nvSpPr>
        <p:spPr>
          <a:xfrm>
            <a:off x="3438719" y="4283841"/>
            <a:ext cx="108000" cy="108000"/>
          </a:xfrm>
          <a:prstGeom prst="ellipse">
            <a:avLst/>
          </a:prstGeom>
          <a:solidFill>
            <a:schemeClr val="tx1">
              <a:lumMod val="95000"/>
              <a:lumOff val="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7" name="椭圆 206"/>
          <p:cNvSpPr/>
          <p:nvPr/>
        </p:nvSpPr>
        <p:spPr>
          <a:xfrm>
            <a:off x="9243539" y="1880625"/>
            <a:ext cx="54000" cy="540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08" name="椭圆 207"/>
          <p:cNvSpPr/>
          <p:nvPr/>
        </p:nvSpPr>
        <p:spPr>
          <a:xfrm>
            <a:off x="10229695" y="2044131"/>
            <a:ext cx="43200" cy="43200"/>
          </a:xfrm>
          <a:prstGeom prst="ellipse">
            <a:avLst/>
          </a:prstGeom>
          <a:solidFill>
            <a:schemeClr val="tx1">
              <a:lumMod val="85000"/>
              <a:lumOff val="15000"/>
            </a:schemeClr>
          </a:solidFill>
          <a:ln>
            <a:noFill/>
          </a:ln>
          <a:effectLst>
            <a:softEdge rad="12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0" name="椭圆 209"/>
          <p:cNvSpPr/>
          <p:nvPr/>
        </p:nvSpPr>
        <p:spPr>
          <a:xfrm>
            <a:off x="6216323" y="2788563"/>
            <a:ext cx="252000" cy="252000"/>
          </a:xfrm>
          <a:prstGeom prst="ellipse">
            <a:avLst/>
          </a:prstGeom>
          <a:solidFill>
            <a:schemeClr val="tx1">
              <a:lumMod val="85000"/>
              <a:lumOff val="15000"/>
              <a:alpha val="9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1" name="椭圆 210"/>
          <p:cNvSpPr/>
          <p:nvPr/>
        </p:nvSpPr>
        <p:spPr>
          <a:xfrm>
            <a:off x="7166439" y="1736625"/>
            <a:ext cx="216000" cy="216000"/>
          </a:xfrm>
          <a:prstGeom prst="ellipse">
            <a:avLst/>
          </a:prstGeom>
          <a:solidFill>
            <a:schemeClr val="tx1">
              <a:lumMod val="85000"/>
              <a:lumOff val="15000"/>
              <a:alpha val="8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2" name="椭圆 211"/>
          <p:cNvSpPr/>
          <p:nvPr/>
        </p:nvSpPr>
        <p:spPr>
          <a:xfrm>
            <a:off x="3938099" y="2558415"/>
            <a:ext cx="216000" cy="216000"/>
          </a:xfrm>
          <a:prstGeom prst="ellipse">
            <a:avLst/>
          </a:prstGeom>
          <a:solidFill>
            <a:schemeClr val="tx1">
              <a:lumMod val="85000"/>
              <a:lumOff val="1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3" name="椭圆 212"/>
          <p:cNvSpPr/>
          <p:nvPr/>
        </p:nvSpPr>
        <p:spPr>
          <a:xfrm>
            <a:off x="6775451" y="4244975"/>
            <a:ext cx="180000" cy="180000"/>
          </a:xfrm>
          <a:prstGeom prst="ellipse">
            <a:avLst/>
          </a:prstGeom>
          <a:solidFill>
            <a:schemeClr val="tx1">
              <a:lumMod val="85000"/>
              <a:lumOff val="1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4" name="椭圆 213"/>
          <p:cNvSpPr/>
          <p:nvPr/>
        </p:nvSpPr>
        <p:spPr>
          <a:xfrm>
            <a:off x="4953000" y="3429000"/>
            <a:ext cx="180000" cy="180000"/>
          </a:xfrm>
          <a:prstGeom prst="ellipse">
            <a:avLst/>
          </a:prstGeom>
          <a:solidFill>
            <a:schemeClr val="tx1">
              <a:lumMod val="85000"/>
              <a:lumOff val="1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5" name="椭圆 214"/>
          <p:cNvSpPr/>
          <p:nvPr/>
        </p:nvSpPr>
        <p:spPr>
          <a:xfrm>
            <a:off x="8002099" y="357505"/>
            <a:ext cx="162000" cy="162000"/>
          </a:xfrm>
          <a:prstGeom prst="ellipse">
            <a:avLst/>
          </a:prstGeom>
          <a:solidFill>
            <a:schemeClr val="tx1">
              <a:lumMod val="85000"/>
              <a:lumOff val="15000"/>
              <a:alpha val="8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6" name="椭圆 215"/>
          <p:cNvSpPr/>
          <p:nvPr/>
        </p:nvSpPr>
        <p:spPr>
          <a:xfrm>
            <a:off x="6202680" y="1678655"/>
            <a:ext cx="216000" cy="216000"/>
          </a:xfrm>
          <a:prstGeom prst="ellipse">
            <a:avLst/>
          </a:prstGeom>
          <a:solidFill>
            <a:schemeClr val="tx1">
              <a:lumMod val="85000"/>
              <a:lumOff val="15000"/>
              <a:alpha val="9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7" name="椭圆 216"/>
          <p:cNvSpPr/>
          <p:nvPr/>
        </p:nvSpPr>
        <p:spPr>
          <a:xfrm>
            <a:off x="4018497" y="3731429"/>
            <a:ext cx="180000" cy="180000"/>
          </a:xfrm>
          <a:prstGeom prst="ellipse">
            <a:avLst/>
          </a:prstGeom>
          <a:solidFill>
            <a:schemeClr val="tx1">
              <a:lumMod val="85000"/>
              <a:lumOff val="15000"/>
              <a:alpha val="9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8" name="椭圆 217"/>
          <p:cNvSpPr/>
          <p:nvPr/>
        </p:nvSpPr>
        <p:spPr>
          <a:xfrm>
            <a:off x="3742103" y="3118951"/>
            <a:ext cx="216000" cy="216000"/>
          </a:xfrm>
          <a:prstGeom prst="ellipse">
            <a:avLst/>
          </a:prstGeom>
          <a:solidFill>
            <a:schemeClr val="tx1">
              <a:lumMod val="85000"/>
              <a:lumOff val="15000"/>
              <a:alpha val="93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19" name="椭圆 218"/>
          <p:cNvSpPr/>
          <p:nvPr/>
        </p:nvSpPr>
        <p:spPr>
          <a:xfrm>
            <a:off x="8359527" y="3503173"/>
            <a:ext cx="288000" cy="288000"/>
          </a:xfrm>
          <a:prstGeom prst="ellipse">
            <a:avLst/>
          </a:prstGeom>
          <a:solidFill>
            <a:schemeClr val="tx1">
              <a:lumMod val="95000"/>
              <a:lumOff val="5000"/>
              <a:alpha val="84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0" name="椭圆 219"/>
          <p:cNvSpPr/>
          <p:nvPr/>
        </p:nvSpPr>
        <p:spPr>
          <a:xfrm>
            <a:off x="2170065" y="2129907"/>
            <a:ext cx="288000" cy="288000"/>
          </a:xfrm>
          <a:prstGeom prst="ellipse">
            <a:avLst/>
          </a:prstGeom>
          <a:solidFill>
            <a:schemeClr val="tx1">
              <a:lumMod val="95000"/>
              <a:lumOff val="5000"/>
              <a:alpha val="84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1" name="椭圆 220"/>
          <p:cNvSpPr/>
          <p:nvPr/>
        </p:nvSpPr>
        <p:spPr>
          <a:xfrm>
            <a:off x="5638012" y="3550127"/>
            <a:ext cx="324000" cy="324000"/>
          </a:xfrm>
          <a:prstGeom prst="ellipse">
            <a:avLst/>
          </a:prstGeom>
          <a:solidFill>
            <a:schemeClr val="tx1">
              <a:lumMod val="95000"/>
              <a:lumOff val="5000"/>
              <a:alpha val="95000"/>
            </a:schemeClr>
          </a:solidFill>
          <a:ln>
            <a:noFill/>
          </a:ln>
          <a:effectLst>
            <a:softEdge rad="50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2" name="椭圆 221"/>
          <p:cNvSpPr/>
          <p:nvPr/>
        </p:nvSpPr>
        <p:spPr>
          <a:xfrm>
            <a:off x="6497548" y="1282415"/>
            <a:ext cx="252000" cy="252000"/>
          </a:xfrm>
          <a:prstGeom prst="ellipse">
            <a:avLst/>
          </a:prstGeom>
          <a:solidFill>
            <a:schemeClr val="tx1">
              <a:lumMod val="85000"/>
              <a:lumOff val="15000"/>
              <a:alpha val="95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3" name="椭圆 222"/>
          <p:cNvSpPr/>
          <p:nvPr/>
        </p:nvSpPr>
        <p:spPr>
          <a:xfrm>
            <a:off x="5258536" y="2157191"/>
            <a:ext cx="216000" cy="216000"/>
          </a:xfrm>
          <a:prstGeom prst="ellipse">
            <a:avLst/>
          </a:prstGeom>
          <a:solidFill>
            <a:schemeClr val="tx1">
              <a:lumMod val="85000"/>
              <a:lumOff val="15000"/>
              <a:alpha val="9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4" name="椭圆 223"/>
          <p:cNvSpPr/>
          <p:nvPr/>
        </p:nvSpPr>
        <p:spPr>
          <a:xfrm>
            <a:off x="6096000" y="4200525"/>
            <a:ext cx="216000" cy="216000"/>
          </a:xfrm>
          <a:prstGeom prst="ellipse">
            <a:avLst/>
          </a:prstGeom>
          <a:solidFill>
            <a:schemeClr val="tx1">
              <a:lumMod val="85000"/>
              <a:lumOff val="15000"/>
            </a:schemeClr>
          </a:solidFill>
          <a:ln>
            <a:noFill/>
          </a:ln>
          <a:effectLst>
            <a:softEdge rad="254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5" name="椭圆 224"/>
          <p:cNvSpPr/>
          <p:nvPr/>
        </p:nvSpPr>
        <p:spPr>
          <a:xfrm>
            <a:off x="6314668" y="3774155"/>
            <a:ext cx="288000" cy="288000"/>
          </a:xfrm>
          <a:prstGeom prst="ellipse">
            <a:avLst/>
          </a:prstGeom>
          <a:solidFill>
            <a:schemeClr val="tx1">
              <a:lumMod val="85000"/>
              <a:lumOff val="15000"/>
              <a:alpha val="71000"/>
            </a:schemeClr>
          </a:solidFill>
          <a:ln>
            <a:noFill/>
          </a:ln>
          <a:effectLst>
            <a:softEdge rad="381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6" name="椭圆 225"/>
          <p:cNvSpPr/>
          <p:nvPr/>
        </p:nvSpPr>
        <p:spPr>
          <a:xfrm>
            <a:off x="2210253" y="2998561"/>
            <a:ext cx="730251" cy="730251"/>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7" name="椭圆 226"/>
          <p:cNvSpPr/>
          <p:nvPr/>
        </p:nvSpPr>
        <p:spPr>
          <a:xfrm>
            <a:off x="3422391" y="3206751"/>
            <a:ext cx="444500" cy="444500"/>
          </a:xfrm>
          <a:prstGeom prst="ellipse">
            <a:avLst/>
          </a:prstGeom>
          <a:solidFill>
            <a:schemeClr val="tx1">
              <a:lumMod val="65000"/>
              <a:lumOff val="35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8" name="椭圆 227"/>
          <p:cNvSpPr/>
          <p:nvPr/>
        </p:nvSpPr>
        <p:spPr>
          <a:xfrm>
            <a:off x="4445000" y="1351280"/>
            <a:ext cx="508000" cy="508000"/>
          </a:xfrm>
          <a:prstGeom prst="ellipse">
            <a:avLst/>
          </a:prstGeom>
          <a:solidFill>
            <a:schemeClr val="tx1">
              <a:lumMod val="65000"/>
              <a:lumOff val="35000"/>
              <a:alpha val="86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29" name="椭圆 228"/>
          <p:cNvSpPr/>
          <p:nvPr/>
        </p:nvSpPr>
        <p:spPr>
          <a:xfrm>
            <a:off x="7916188" y="1578383"/>
            <a:ext cx="468000" cy="468000"/>
          </a:xfrm>
          <a:prstGeom prst="ellipse">
            <a:avLst/>
          </a:prstGeom>
          <a:solidFill>
            <a:schemeClr val="tx1">
              <a:lumMod val="65000"/>
              <a:lumOff val="35000"/>
              <a:alpha val="79000"/>
            </a:scheme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0" name="椭圆 229"/>
          <p:cNvSpPr/>
          <p:nvPr/>
        </p:nvSpPr>
        <p:spPr>
          <a:xfrm>
            <a:off x="6591685" y="2570485"/>
            <a:ext cx="449195" cy="449195"/>
          </a:xfrm>
          <a:prstGeom prst="ellipse">
            <a:avLst/>
          </a:prstGeom>
          <a:solidFill>
            <a:srgbClr val="595959">
              <a:alpha val="69020"/>
            </a:srgbClr>
          </a:solidFill>
          <a:ln>
            <a:noFill/>
          </a:ln>
          <a:effectLst>
            <a:softEdge rad="635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1" name="椭圆 230"/>
          <p:cNvSpPr/>
          <p:nvPr/>
        </p:nvSpPr>
        <p:spPr>
          <a:xfrm>
            <a:off x="221083" y="4851400"/>
            <a:ext cx="2006600" cy="2006600"/>
          </a:xfrm>
          <a:prstGeom prst="ellipse">
            <a:avLst/>
          </a:prstGeom>
          <a:solidFill>
            <a:schemeClr val="bg1">
              <a:lumMod val="65000"/>
              <a:alpha val="87000"/>
            </a:schemeClr>
          </a:solidFill>
          <a:ln>
            <a:noFill/>
          </a:ln>
          <a:effectLst>
            <a:softEdge rad="3048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2" name="椭圆 231"/>
          <p:cNvSpPr/>
          <p:nvPr/>
        </p:nvSpPr>
        <p:spPr>
          <a:xfrm>
            <a:off x="9083675" y="224064"/>
            <a:ext cx="939800" cy="939800"/>
          </a:xfrm>
          <a:prstGeom prst="ellipse">
            <a:avLst/>
          </a:prstGeom>
          <a:solidFill>
            <a:schemeClr val="bg1">
              <a:lumMod val="50000"/>
              <a:alpha val="87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3" name="椭圆 232"/>
          <p:cNvSpPr/>
          <p:nvPr/>
        </p:nvSpPr>
        <p:spPr>
          <a:xfrm>
            <a:off x="10167907" y="4233636"/>
            <a:ext cx="939800" cy="939800"/>
          </a:xfrm>
          <a:prstGeom prst="ellipse">
            <a:avLst/>
          </a:prstGeom>
          <a:solidFill>
            <a:srgbClr val="999999"/>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4" name="椭圆 233"/>
          <p:cNvSpPr/>
          <p:nvPr/>
        </p:nvSpPr>
        <p:spPr>
          <a:xfrm>
            <a:off x="9490075" y="5181600"/>
            <a:ext cx="4216400" cy="4216400"/>
          </a:xfrm>
          <a:prstGeom prst="ellipse">
            <a:avLst/>
          </a:prstGeom>
          <a:solidFill>
            <a:schemeClr val="bg1">
              <a:lumMod val="65000"/>
              <a:alpha val="36000"/>
            </a:schemeClr>
          </a:solidFill>
          <a:ln>
            <a:noFill/>
          </a:ln>
          <a:effectLst>
            <a:softEdge rad="4699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5" name="椭圆 234"/>
          <p:cNvSpPr/>
          <p:nvPr/>
        </p:nvSpPr>
        <p:spPr>
          <a:xfrm>
            <a:off x="1186959" y="2041641"/>
            <a:ext cx="1107440" cy="1107440"/>
          </a:xfrm>
          <a:prstGeom prst="ellipse">
            <a:avLst/>
          </a:prstGeom>
          <a:solidFill>
            <a:schemeClr val="bg1">
              <a:lumMod val="65000"/>
              <a:alpha val="73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6" name="椭圆 235"/>
          <p:cNvSpPr/>
          <p:nvPr/>
        </p:nvSpPr>
        <p:spPr>
          <a:xfrm>
            <a:off x="7702551" y="2486533"/>
            <a:ext cx="864000" cy="828000"/>
          </a:xfrm>
          <a:prstGeom prst="ellipse">
            <a:avLst/>
          </a:prstGeom>
          <a:solidFill>
            <a:schemeClr val="bg1">
              <a:lumMod val="50000"/>
              <a:alpha val="78000"/>
            </a:schemeClr>
          </a:solidFill>
          <a:ln>
            <a:noFill/>
          </a:ln>
          <a:effectLst>
            <a:softEdge rad="139700"/>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237" name="文本框 236"/>
          <p:cNvSpPr txBox="1"/>
          <p:nvPr/>
        </p:nvSpPr>
        <p:spPr>
          <a:xfrm>
            <a:off x="5052063" y="4828669"/>
            <a:ext cx="20878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latin typeface="华文细黑" panose="02010600040101010101" pitchFamily="2" charset="-122"/>
                <a:ea typeface="华文细黑" panose="02010600040101010101" pitchFamily="2" charset="-122"/>
              </a:rPr>
              <a:t>创造无数可能</a:t>
            </a:r>
            <a:endParaRPr lang="zh-CN" altLang="en-US" dirty="0">
              <a:latin typeface="华文细黑" panose="02010600040101010101" pitchFamily="2" charset="-122"/>
              <a:ea typeface="华文细黑" panose="02010600040101010101" pitchFamily="2" charset="-122"/>
            </a:endParaRPr>
          </a:p>
        </p:txBody>
      </p:sp>
      <p:sp>
        <p:nvSpPr>
          <p:cNvPr id="340" name="文本框 339"/>
          <p:cNvSpPr txBox="1"/>
          <p:nvPr/>
        </p:nvSpPr>
        <p:spPr>
          <a:xfrm>
            <a:off x="5687060" y="3955001"/>
            <a:ext cx="8178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latin typeface="华文细黑" panose="02010600040101010101" pitchFamily="2" charset="-122"/>
                <a:ea typeface="华文细黑" panose="02010600040101010101" pitchFamily="2" charset="-122"/>
              </a:rPr>
              <a:t>利用</a:t>
            </a:r>
            <a:endParaRPr lang="zh-CN" altLang="en-US" dirty="0">
              <a:latin typeface="华文细黑" panose="02010600040101010101" pitchFamily="2" charset="-122"/>
              <a:ea typeface="华文细黑" panose="02010600040101010101" pitchFamily="2" charset="-122"/>
            </a:endParaRPr>
          </a:p>
        </p:txBody>
      </p:sp>
      <p:sp>
        <p:nvSpPr>
          <p:cNvPr id="26" name="任意多边形 25"/>
          <p:cNvSpPr/>
          <p:nvPr/>
        </p:nvSpPr>
        <p:spPr>
          <a:xfrm>
            <a:off x="5962467" y="-1197195"/>
            <a:ext cx="528876" cy="4484915"/>
          </a:xfrm>
          <a:custGeom>
            <a:avLst/>
            <a:gdLst>
              <a:gd name="connsiteX0" fmla="*/ 165840 w 528876"/>
              <a:gd name="connsiteY0" fmla="*/ 0 h 4484914"/>
              <a:gd name="connsiteX1" fmla="*/ 93268 w 528876"/>
              <a:gd name="connsiteY1" fmla="*/ 1538514 h 4484914"/>
              <a:gd name="connsiteX2" fmla="*/ 528697 w 528876"/>
              <a:gd name="connsiteY2" fmla="*/ 2612572 h 4484914"/>
              <a:gd name="connsiteX3" fmla="*/ 35211 w 528876"/>
              <a:gd name="connsiteY3" fmla="*/ 3788229 h 4484914"/>
              <a:gd name="connsiteX4" fmla="*/ 78754 w 528876"/>
              <a:gd name="connsiteY4" fmla="*/ 4484914 h 4484914"/>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528876" h="4484914">
                <a:moveTo>
                  <a:pt x="165840" y="0"/>
                </a:moveTo>
                <a:cubicBezTo>
                  <a:pt x="99316" y="551542"/>
                  <a:pt x="32792" y="1103085"/>
                  <a:pt x="93268" y="1538514"/>
                </a:cubicBezTo>
                <a:cubicBezTo>
                  <a:pt x="153744" y="1973943"/>
                  <a:pt x="538373" y="2237620"/>
                  <a:pt x="528697" y="2612572"/>
                </a:cubicBezTo>
                <a:cubicBezTo>
                  <a:pt x="519021" y="2987524"/>
                  <a:pt x="110201" y="3476172"/>
                  <a:pt x="35211" y="3788229"/>
                </a:cubicBezTo>
                <a:cubicBezTo>
                  <a:pt x="-39779" y="4100286"/>
                  <a:pt x="19487" y="4292600"/>
                  <a:pt x="78754" y="4484914"/>
                </a:cubicBezTo>
              </a:path>
            </a:pathLst>
          </a:custGeom>
          <a:noFill/>
          <a:ln w="3175">
            <a:solidFill>
              <a:schemeClr val="bg1">
                <a:lumMod val="7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29" name="直接连接符 28"/>
          <p:cNvCxnSpPr/>
          <p:nvPr/>
        </p:nvCxnSpPr>
        <p:spPr>
          <a:xfrm>
            <a:off x="5974556" y="3438527"/>
            <a:ext cx="242888" cy="0"/>
          </a:xfrm>
          <a:prstGeom prst="line">
            <a:avLst/>
          </a:prstGeom>
          <a:ln w="12700" cap="rnd">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09" name="椭圆 208"/>
          <p:cNvSpPr/>
          <p:nvPr/>
        </p:nvSpPr>
        <p:spPr>
          <a:xfrm>
            <a:off x="5967415" y="3395665"/>
            <a:ext cx="276224" cy="2762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42" name="椭圆 341"/>
          <p:cNvSpPr/>
          <p:nvPr/>
        </p:nvSpPr>
        <p:spPr>
          <a:xfrm>
            <a:off x="5967415" y="3395665"/>
            <a:ext cx="276224" cy="276224"/>
          </a:xfrm>
          <a:prstGeom prst="ellipse">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343" name="直接连接符 342"/>
          <p:cNvCxnSpPr/>
          <p:nvPr/>
        </p:nvCxnSpPr>
        <p:spPr>
          <a:xfrm>
            <a:off x="4998000" y="3438527"/>
            <a:ext cx="2196000" cy="0"/>
          </a:xfrm>
          <a:prstGeom prst="line">
            <a:avLst/>
          </a:prstGeom>
          <a:ln w="12700" cap="rnd">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344" name="文本框 343"/>
          <p:cNvSpPr txBox="1"/>
          <p:nvPr/>
        </p:nvSpPr>
        <p:spPr>
          <a:xfrm>
            <a:off x="5388502" y="3957640"/>
            <a:ext cx="14528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latin typeface="华文细黑" panose="02010600040101010101" pitchFamily="2" charset="-122"/>
                <a:ea typeface="华文细黑" panose="02010600040101010101" pitchFamily="2" charset="-122"/>
              </a:rPr>
              <a:t>密码技术</a:t>
            </a:r>
            <a:endParaRPr lang="zh-CN" altLang="en-US" dirty="0">
              <a:latin typeface="华文细黑" panose="02010600040101010101" pitchFamily="2" charset="-122"/>
              <a:ea typeface="华文细黑" panose="02010600040101010101" pitchFamily="2" charset="-122"/>
            </a:endParaRPr>
          </a:p>
        </p:txBody>
      </p:sp>
    </p:spTree>
  </p:cSld>
  <p:clrMapOvr>
    <a:masterClrMapping/>
  </p:clrMapOvr>
  <p:transition advTm="0">
    <p:fade/>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750"/>
                                        <p:tgtEl>
                                          <p:spTgt spid="3"/>
                                        </p:tgtEl>
                                      </p:cBhvr>
                                    </p:animEffect>
                                  </p:childTnLst>
                                </p:cTn>
                              </p:par>
                              <p:par>
                                <p:cTn id="8" presetID="10" presetClass="entr" presetSubtype="0" fill="hold" grpId="0" nodeType="withEffect">
                                  <p:stCondLst>
                                    <p:cond delay="500"/>
                                  </p:stCondLst>
                                  <p:childTnLst>
                                    <p:set>
                                      <p:cBhvr>
                                        <p:cTn id="9" dur="1" fill="hold">
                                          <p:stCondLst>
                                            <p:cond delay="0"/>
                                          </p:stCondLst>
                                        </p:cTn>
                                        <p:tgtEl>
                                          <p:spTgt spid="4"/>
                                        </p:tgtEl>
                                        <p:attrNameLst>
                                          <p:attrName>style.visibility</p:attrName>
                                        </p:attrNameLst>
                                      </p:cBhvr>
                                      <p:to>
                                        <p:strVal val="visible"/>
                                      </p:to>
                                    </p:set>
                                    <p:animEffect transition="in" filter="fade">
                                      <p:cBhvr>
                                        <p:cTn id="10" dur="500"/>
                                        <p:tgtEl>
                                          <p:spTgt spid="4"/>
                                        </p:tgtEl>
                                      </p:cBhvr>
                                    </p:animEffect>
                                  </p:childTnLst>
                                </p:cTn>
                              </p:par>
                              <p:par>
                                <p:cTn id="11" presetID="10" presetClass="entr" presetSubtype="0" fill="hold" grpId="0" nodeType="withEffect">
                                  <p:stCondLst>
                                    <p:cond delay="1000"/>
                                  </p:stCondLst>
                                  <p:childTnLst>
                                    <p:set>
                                      <p:cBhvr>
                                        <p:cTn id="12" dur="1" fill="hold">
                                          <p:stCondLst>
                                            <p:cond delay="0"/>
                                          </p:stCondLst>
                                        </p:cTn>
                                        <p:tgtEl>
                                          <p:spTgt spid="5"/>
                                        </p:tgtEl>
                                        <p:attrNameLst>
                                          <p:attrName>style.visibility</p:attrName>
                                        </p:attrNameLst>
                                      </p:cBhvr>
                                      <p:to>
                                        <p:strVal val="visible"/>
                                      </p:to>
                                    </p:set>
                                    <p:animEffect transition="in" filter="fade">
                                      <p:cBhvr>
                                        <p:cTn id="13" dur="500"/>
                                        <p:tgtEl>
                                          <p:spTgt spid="5"/>
                                        </p:tgtEl>
                                      </p:cBhvr>
                                    </p:animEffect>
                                  </p:childTnLst>
                                </p:cTn>
                              </p:par>
                              <p:par>
                                <p:cTn id="14" presetID="10" presetClass="entr" presetSubtype="0" fill="hold" grpId="0" nodeType="withEffect">
                                  <p:stCondLst>
                                    <p:cond delay="1500"/>
                                  </p:stCondLst>
                                  <p:childTnLst>
                                    <p:set>
                                      <p:cBhvr>
                                        <p:cTn id="15" dur="1" fill="hold">
                                          <p:stCondLst>
                                            <p:cond delay="0"/>
                                          </p:stCondLst>
                                        </p:cTn>
                                        <p:tgtEl>
                                          <p:spTgt spid="6"/>
                                        </p:tgtEl>
                                        <p:attrNameLst>
                                          <p:attrName>style.visibility</p:attrName>
                                        </p:attrNameLst>
                                      </p:cBhvr>
                                      <p:to>
                                        <p:strVal val="visible"/>
                                      </p:to>
                                    </p:set>
                                    <p:animEffect transition="in" filter="fade">
                                      <p:cBhvr>
                                        <p:cTn id="16" dur="500"/>
                                        <p:tgtEl>
                                          <p:spTgt spid="6"/>
                                        </p:tgtEl>
                                      </p:cBhvr>
                                    </p:animEffect>
                                  </p:childTnLst>
                                </p:cTn>
                              </p:par>
                              <p:par>
                                <p:cTn id="17" presetID="0" presetClass="path" presetSubtype="0" accel="50000" fill="hold" grpId="1" nodeType="withEffect">
                                  <p:stCondLst>
                                    <p:cond delay="2000"/>
                                  </p:stCondLst>
                                  <p:childTnLst>
                                    <p:animMotion origin="layout" path="M 4.16667E-6 -0.00046 C 0.11901 -0.01157 0.19635 -0.03495 0.2651 -0.07917 C 0.33359 -0.12338 0.36015 -0.15532 0.41106 -0.1669 C 0.46198 -0.1787 0.5138 -0.14005 0.56796 -0.12523 C 0.62239 -0.11065 0.71106 -0.13472 0.74218 -0.1544 " pathEditMode="relative" rAng="0" ptsTypes="AAAAA">
                                      <p:cBhvr>
                                        <p:cTn id="18" dur="2000" fill="hold"/>
                                        <p:tgtEl>
                                          <p:spTgt spid="6"/>
                                        </p:tgtEl>
                                        <p:attrNameLst>
                                          <p:attrName>ppt_x</p:attrName>
                                          <p:attrName>ppt_y</p:attrName>
                                        </p:attrNameLst>
                                      </p:cBhvr>
                                      <p:rCtr x="37109" y="-8426"/>
                                    </p:animMotion>
                                  </p:childTnLst>
                                </p:cTn>
                              </p:par>
                              <p:par>
                                <p:cTn id="19" presetID="0" presetClass="path" presetSubtype="0" accel="50000" fill="hold" grpId="0" nodeType="withEffect">
                                  <p:stCondLst>
                                    <p:cond delay="1500"/>
                                  </p:stCondLst>
                                  <p:childTnLst>
                                    <p:animMotion origin="layout" path="M -2.91667E-6 -2.22222E-6 C 0.18282 0.00255 0.1961 0.29954 0.29584 0.29074 C 0.39545 0.28195 0.51576 0.0831 0.60339 0.06459 C 0.69089 0.04584 0.75847 0.17408 0.82097 0.17824 C 0.8836 0.18264 0.93672 0.10533 0.97917 0.09005 C 1.02201 0.07408 1.05065 0.09028 1.07982 0.10579 " pathEditMode="relative" rAng="0" ptsTypes="AAAAAA">
                                      <p:cBhvr>
                                        <p:cTn id="20" dur="2000" fill="hold"/>
                                        <p:tgtEl>
                                          <p:spTgt spid="8"/>
                                        </p:tgtEl>
                                        <p:attrNameLst>
                                          <p:attrName>ppt_x</p:attrName>
                                          <p:attrName>ppt_y</p:attrName>
                                        </p:attrNameLst>
                                      </p:cBhvr>
                                      <p:rCtr x="53984" y="14537"/>
                                    </p:animMotion>
                                  </p:childTnLst>
                                </p:cTn>
                              </p:par>
                              <p:par>
                                <p:cTn id="21" presetID="0" presetClass="path" presetSubtype="0" accel="50000" fill="hold" grpId="0" nodeType="withEffect">
                                  <p:stCondLst>
                                    <p:cond delay="1750"/>
                                  </p:stCondLst>
                                  <p:childTnLst>
                                    <p:animMotion origin="layout" path="M 4.375E-6 4.07407E-6 C 0.08945 -0.02292 0.21015 -0.075 0.30989 -0.05232 C 0.40911 -0.02963 0.50976 0.12083 0.59648 0.13541 C 0.68307 0.15 0.76419 0.03703 0.82955 0.03541 C 0.89505 0.03356 0.94713 0.14051 0.98971 0.12523 C 1.03216 0.10926 1.0513 0.09884 1.08059 0.08634 " pathEditMode="relative" rAng="0" ptsTypes="AAAAAA">
                                      <p:cBhvr>
                                        <p:cTn id="22" dur="1850" fill="hold"/>
                                        <p:tgtEl>
                                          <p:spTgt spid="9"/>
                                        </p:tgtEl>
                                        <p:attrNameLst>
                                          <p:attrName>ppt_x</p:attrName>
                                          <p:attrName>ppt_y</p:attrName>
                                        </p:attrNameLst>
                                      </p:cBhvr>
                                      <p:rCtr x="54023" y="3912"/>
                                    </p:animMotion>
                                  </p:childTnLst>
                                </p:cTn>
                              </p:par>
                              <p:par>
                                <p:cTn id="23" presetID="0" presetClass="path" presetSubtype="0" accel="50000" fill="hold" grpId="0" nodeType="withEffect">
                                  <p:stCondLst>
                                    <p:cond delay="1750"/>
                                  </p:stCondLst>
                                  <p:childTnLst>
                                    <p:animMotion origin="layout" path="M 2.70833E-6 -0.00092 C 0.11536 0.02361 0.19036 -0.15717 0.28515 -0.15046 C 0.37903 -0.14352 0.4789 0.01875 0.56562 0.04051 C 0.65208 0.06204 0.73489 -0.0243 0.80416 -0.02106 C 0.87343 -0.01759 0.93867 0.07616 0.98125 0.06088 C 1.0237 0.04491 1.05495 0.02662 1.07903 -0.00185 " pathEditMode="relative" rAng="0" ptsTypes="AAAAAA">
                                      <p:cBhvr>
                                        <p:cTn id="24" dur="2200" fill="hold"/>
                                        <p:tgtEl>
                                          <p:spTgt spid="10"/>
                                        </p:tgtEl>
                                        <p:attrNameLst>
                                          <p:attrName>ppt_x</p:attrName>
                                          <p:attrName>ppt_y</p:attrName>
                                        </p:attrNameLst>
                                      </p:cBhvr>
                                      <p:rCtr x="53945" y="-4329"/>
                                    </p:animMotion>
                                  </p:childTnLst>
                                </p:cTn>
                              </p:par>
                              <p:par>
                                <p:cTn id="25" presetID="0" presetClass="path" presetSubtype="0" accel="50000" fill="hold" grpId="0" nodeType="withEffect">
                                  <p:stCondLst>
                                    <p:cond delay="1500"/>
                                  </p:stCondLst>
                                  <p:childTnLst>
                                    <p:animMotion origin="layout" path="M 4.58333E-6 0 C 0.21419 0.01574 0.20625 0.15463 0.29622 0.16481 C 0.38606 0.175 0.4496 0.06065 0.53893 0.06065 C 0.62786 0.06088 0.7539 0.15556 0.83046 0.16528 C 0.90716 0.17477 0.95872 0.11944 0.99882 0.11806 C 1.03867 0.1169 1.08085 0.11435 1.10872 0.13403 " pathEditMode="relative" rAng="0" ptsTypes="AAAAAA">
                                      <p:cBhvr>
                                        <p:cTn id="26" dur="2100" fill="hold"/>
                                        <p:tgtEl>
                                          <p:spTgt spid="11"/>
                                        </p:tgtEl>
                                        <p:attrNameLst>
                                          <p:attrName>ppt_x</p:attrName>
                                          <p:attrName>ppt_y</p:attrName>
                                        </p:attrNameLst>
                                      </p:cBhvr>
                                      <p:rCtr x="55430" y="8310"/>
                                    </p:animMotion>
                                  </p:childTnLst>
                                </p:cTn>
                              </p:par>
                              <p:par>
                                <p:cTn id="27" presetID="0" presetClass="path" presetSubtype="0" accel="50000" fill="hold" grpId="0" nodeType="withEffect">
                                  <p:stCondLst>
                                    <p:cond delay="1600"/>
                                  </p:stCondLst>
                                  <p:childTnLst>
                                    <p:animMotion origin="layout" path="M 2.08333E-6 0 C 0.20586 0.08495 0.26133 0.28264 0.34857 0.28287 C 0.43568 0.28287 0.51575 0.21551 0.55612 0.17731 C 0.59648 0.13889 0.64648 0.08519 0.70755 0.08611 C 0.76823 0.08704 0.88099 0.18449 0.92122 0.18287 C 0.96081 0.18171 1.07357 0.17824 1.10872 0.13102 " pathEditMode="relative" rAng="0" ptsTypes="AAAAAA">
                                      <p:cBhvr>
                                        <p:cTn id="28" dur="1900" fill="hold"/>
                                        <p:tgtEl>
                                          <p:spTgt spid="12"/>
                                        </p:tgtEl>
                                        <p:attrNameLst>
                                          <p:attrName>ppt_x</p:attrName>
                                          <p:attrName>ppt_y</p:attrName>
                                        </p:attrNameLst>
                                      </p:cBhvr>
                                      <p:rCtr x="55430" y="14144"/>
                                    </p:animMotion>
                                  </p:childTnLst>
                                </p:cTn>
                              </p:par>
                              <p:par>
                                <p:cTn id="29" presetID="0" presetClass="path" presetSubtype="0" accel="50000" fill="hold" grpId="0" nodeType="withEffect">
                                  <p:stCondLst>
                                    <p:cond delay="1750"/>
                                  </p:stCondLst>
                                  <p:childTnLst>
                                    <p:animMotion origin="layout" path="M 3.95833E-6 4.44444E-6 C 0.10208 -0.04908 0.21653 -0.11968 0.30768 -0.10232 C 0.39908 -0.0845 0.46875 0.08726 0.54713 0.10532 C 0.62565 0.12314 0.70755 0.00439 0.77799 0.00532 C 0.8483 0.00648 0.92682 0.12685 0.96953 0.11157 C 1.01185 0.0956 1.06171 0.07199 1.08606 0.04351 " pathEditMode="relative" rAng="0" ptsTypes="AAAAAA">
                                      <p:cBhvr>
                                        <p:cTn id="30" dur="2000" fill="hold"/>
                                        <p:tgtEl>
                                          <p:spTgt spid="13"/>
                                        </p:tgtEl>
                                        <p:attrNameLst>
                                          <p:attrName>ppt_x</p:attrName>
                                          <p:attrName>ppt_y</p:attrName>
                                        </p:attrNameLst>
                                      </p:cBhvr>
                                      <p:rCtr x="54297" y="370"/>
                                    </p:animMotion>
                                  </p:childTnLst>
                                </p:cTn>
                              </p:par>
                              <p:par>
                                <p:cTn id="31" presetID="0" presetClass="path" presetSubtype="0" accel="50000" fill="hold" grpId="0" nodeType="withEffect">
                                  <p:stCondLst>
                                    <p:cond delay="1750"/>
                                  </p:stCondLst>
                                  <p:childTnLst>
                                    <p:animMotion origin="layout" path="M 6.25E-7 -0.00093 C 0.08945 -0.02361 0.23542 0.26597 0.33333 0.26921 C 0.43125 0.27268 0.52266 0.02616 0.5875 0.01921 C 0.65234 0.01227 0.71289 0.13495 0.77943 0.14398 C 0.84557 0.15324 0.94323 0.08958 0.98581 0.0743 C 1.02825 0.05833 1.0513 0.09791 1.0806 0.08541 " pathEditMode="relative" rAng="0" ptsTypes="AAAAAA">
                                      <p:cBhvr>
                                        <p:cTn id="32" dur="1800" fill="hold"/>
                                        <p:tgtEl>
                                          <p:spTgt spid="14"/>
                                        </p:tgtEl>
                                        <p:attrNameLst>
                                          <p:attrName>ppt_x</p:attrName>
                                          <p:attrName>ppt_y</p:attrName>
                                        </p:attrNameLst>
                                      </p:cBhvr>
                                      <p:rCtr x="54023" y="13426"/>
                                    </p:animMotion>
                                  </p:childTnLst>
                                </p:cTn>
                              </p:par>
                              <p:par>
                                <p:cTn id="33" presetID="0" presetClass="path" presetSubtype="0" accel="50000" fill="hold" grpId="0" nodeType="withEffect">
                                  <p:stCondLst>
                                    <p:cond delay="1750"/>
                                  </p:stCondLst>
                                  <p:childTnLst>
                                    <p:animMotion origin="layout" path="M 1.45833E-6 -0.00092 C 0.11523 0.02361 0.20664 -0.0368 0.30169 -0.03009 C 0.39557 -0.02315 0.47864 0.03565 0.56562 0.04028 C 0.65247 0.04491 0.7539 -0.00555 0.82318 -0.00231 C 0.89258 0.00116 0.93854 0.07593 0.98125 0.06065 C 1.02357 0.04468 1.05495 0.02639 1.07904 -0.00185 " pathEditMode="relative" rAng="0" ptsTypes="AAAAAA">
                                      <p:cBhvr>
                                        <p:cTn id="34" dur="2000" fill="hold"/>
                                        <p:tgtEl>
                                          <p:spTgt spid="15"/>
                                        </p:tgtEl>
                                        <p:attrNameLst>
                                          <p:attrName>ppt_x</p:attrName>
                                          <p:attrName>ppt_y</p:attrName>
                                        </p:attrNameLst>
                                      </p:cBhvr>
                                      <p:rCtr x="53945" y="1667"/>
                                    </p:animMotion>
                                  </p:childTnLst>
                                </p:cTn>
                              </p:par>
                              <p:par>
                                <p:cTn id="35" presetID="35" presetClass="path" presetSubtype="0" accel="50000" fill="hold" grpId="1" nodeType="withEffect">
                                  <p:stCondLst>
                                    <p:cond delay="2250"/>
                                  </p:stCondLst>
                                  <p:childTnLst>
                                    <p:animMotion origin="layout" path="M -2.70833E-6 3.33333E-6 L -0.33528 3.33333E-6 " pathEditMode="relative" rAng="0" ptsTypes="AA">
                                      <p:cBhvr>
                                        <p:cTn id="36" dur="750" fill="hold"/>
                                        <p:tgtEl>
                                          <p:spTgt spid="3"/>
                                        </p:tgtEl>
                                        <p:attrNameLst>
                                          <p:attrName>ppt_x</p:attrName>
                                          <p:attrName>ppt_y</p:attrName>
                                        </p:attrNameLst>
                                      </p:cBhvr>
                                      <p:rCtr x="-16771" y="0"/>
                                    </p:animMotion>
                                  </p:childTnLst>
                                </p:cTn>
                              </p:par>
                              <p:par>
                                <p:cTn id="37" presetID="35" presetClass="path" presetSubtype="0" accel="50000" fill="hold" grpId="1" nodeType="withEffect">
                                  <p:stCondLst>
                                    <p:cond delay="2250"/>
                                  </p:stCondLst>
                                  <p:childTnLst>
                                    <p:animMotion origin="layout" path="M 3.125E-6 0 L -0.33399 0 " pathEditMode="relative" rAng="0" ptsTypes="AA">
                                      <p:cBhvr>
                                        <p:cTn id="38" dur="1250" fill="hold"/>
                                        <p:tgtEl>
                                          <p:spTgt spid="4"/>
                                        </p:tgtEl>
                                        <p:attrNameLst>
                                          <p:attrName>ppt_x</p:attrName>
                                          <p:attrName>ppt_y</p:attrName>
                                        </p:attrNameLst>
                                      </p:cBhvr>
                                      <p:rCtr x="-16706" y="0"/>
                                    </p:animMotion>
                                  </p:childTnLst>
                                </p:cTn>
                              </p:par>
                              <p:par>
                                <p:cTn id="39" presetID="35" presetClass="path" presetSubtype="0" accel="50000" fill="hold" grpId="1" nodeType="withEffect">
                                  <p:stCondLst>
                                    <p:cond delay="2250"/>
                                  </p:stCondLst>
                                  <p:childTnLst>
                                    <p:animMotion origin="layout" path="M 4.375E-6 0 L -0.3306 0 " pathEditMode="relative" rAng="0" ptsTypes="AA">
                                      <p:cBhvr>
                                        <p:cTn id="40" dur="1500" fill="hold"/>
                                        <p:tgtEl>
                                          <p:spTgt spid="5"/>
                                        </p:tgtEl>
                                        <p:attrNameLst>
                                          <p:attrName>ppt_x</p:attrName>
                                          <p:attrName>ppt_y</p:attrName>
                                        </p:attrNameLst>
                                      </p:cBhvr>
                                      <p:rCtr x="-16536" y="0"/>
                                    </p:animMotion>
                                  </p:childTnLst>
                                </p:cTn>
                              </p:par>
                              <p:par>
                                <p:cTn id="41" presetID="0" presetClass="path" presetSubtype="0" fill="hold" grpId="0" nodeType="withEffect">
                                  <p:stCondLst>
                                    <p:cond delay="2500"/>
                                  </p:stCondLst>
                                  <p:childTnLst>
                                    <p:animMotion origin="layout" path="M -4.79167E-6 4.44444E-6 C 0.20964 0.00347 0.22487 0.41944 0.33933 0.40717 C 0.45352 0.39467 0.59154 0.1162 0.69206 0.09027 C 0.79245 0.06412 0.86993 0.24375 0.94167 0.24953 C 1.01355 0.25555 1.07448 0.14745 1.12318 0.12592 C 1.17227 0.1037 1.20521 0.12638 1.23868 0.14814 " pathEditMode="relative" rAng="0" ptsTypes="AAAAAA">
                                      <p:cBhvr>
                                        <p:cTn id="42" dur="1449" fill="hold"/>
                                        <p:tgtEl>
                                          <p:spTgt spid="16"/>
                                        </p:tgtEl>
                                        <p:attrNameLst>
                                          <p:attrName>ppt_x</p:attrName>
                                          <p:attrName>ppt_y</p:attrName>
                                        </p:attrNameLst>
                                      </p:cBhvr>
                                      <p:rCtr x="61927" y="20370"/>
                                    </p:animMotion>
                                  </p:childTnLst>
                                </p:cTn>
                              </p:par>
                              <p:par>
                                <p:cTn id="43" presetID="0" presetClass="path" presetSubtype="0" fill="hold" grpId="0" nodeType="withEffect">
                                  <p:stCondLst>
                                    <p:cond delay="2750"/>
                                  </p:stCondLst>
                                  <p:childTnLst>
                                    <p:animMotion origin="layout" path="M 3.75E-6 3.7037E-6 C 0.09843 -0.04144 0.23138 -0.13542 0.34114 -0.09445 C 0.45039 -0.05348 0.56119 0.21828 0.65677 0.24444 C 0.75208 0.27083 0.8414 0.06689 0.91341 0.06389 C 0.98541 0.06064 1.04283 0.2537 1.08971 0.22615 C 1.13645 0.19722 1.15755 0.17847 1.18984 0.15601 " pathEditMode="relative" rAng="0" ptsTypes="AAAAAA">
                                      <p:cBhvr>
                                        <p:cTn id="44" dur="1122" fill="hold"/>
                                        <p:tgtEl>
                                          <p:spTgt spid="17"/>
                                        </p:tgtEl>
                                        <p:attrNameLst>
                                          <p:attrName>ppt_x</p:attrName>
                                          <p:attrName>ppt_y</p:attrName>
                                        </p:attrNameLst>
                                      </p:cBhvr>
                                      <p:rCtr x="59492" y="7106"/>
                                    </p:animMotion>
                                  </p:childTnLst>
                                </p:cTn>
                              </p:par>
                              <p:par>
                                <p:cTn id="45" presetID="0" presetClass="path" presetSubtype="0" fill="hold" grpId="0" nodeType="withEffect">
                                  <p:stCondLst>
                                    <p:cond delay="2638"/>
                                  </p:stCondLst>
                                  <p:childTnLst>
                                    <p:animMotion origin="layout" path="M -3.54167E-6 -0.00023 C 0.11524 0.02384 0.20092 -0.20486 0.30287 -0.18148 C 0.4043 -0.1581 0.52266 0.11806 0.61094 0.13982 C 0.69909 0.16181 0.77227 -0.01967 0.83217 -0.05023 C 0.89258 -0.08102 0.93946 -0.0588 0.97188 -0.04444 C 1.00417 -0.03009 1.05495 0.02685 1.07904 -0.00139 " pathEditMode="relative" rAng="0" ptsTypes="AAAAAA">
                                      <p:cBhvr>
                                        <p:cTn id="46" dur="1480" fill="hold"/>
                                        <p:tgtEl>
                                          <p:spTgt spid="18"/>
                                        </p:tgtEl>
                                        <p:attrNameLst>
                                          <p:attrName>ppt_x</p:attrName>
                                          <p:attrName>ppt_y</p:attrName>
                                        </p:attrNameLst>
                                      </p:cBhvr>
                                      <p:rCtr x="53945" y="-2060"/>
                                    </p:animMotion>
                                  </p:childTnLst>
                                </p:cTn>
                              </p:par>
                              <p:par>
                                <p:cTn id="47" presetID="0" presetClass="path" presetSubtype="0" fill="hold" grpId="0" nodeType="withEffect">
                                  <p:stCondLst>
                                    <p:cond delay="2938"/>
                                  </p:stCondLst>
                                  <p:childTnLst>
                                    <p:animMotion origin="layout" path="M -2.5E-6 0.00093 C 0.25404 0.02246 0.25977 0.32454 0.38373 0.32408 C 0.50782 0.32338 0.63789 -0.00833 0.74375 -0.00185 C 0.84935 0.00463 0.93412 0.34468 1.01836 0.36273 C 1.10235 0.38056 1.20078 0.10764 1.24844 0.10556 C 1.29545 0.10394 1.28203 0.16644 1.31511 0.19468 " pathEditMode="relative" rAng="0" ptsTypes="AAAAAA">
                                      <p:cBhvr>
                                        <p:cTn id="48" dur="1246" fill="hold"/>
                                        <p:tgtEl>
                                          <p:spTgt spid="19"/>
                                        </p:tgtEl>
                                        <p:attrNameLst>
                                          <p:attrName>ppt_x</p:attrName>
                                          <p:attrName>ppt_y</p:attrName>
                                        </p:attrNameLst>
                                      </p:cBhvr>
                                      <p:rCtr x="65755" y="17963"/>
                                    </p:animMotion>
                                  </p:childTnLst>
                                </p:cTn>
                              </p:par>
                              <p:par>
                                <p:cTn id="49" presetID="0" presetClass="path" presetSubtype="0" fill="hold" grpId="0" nodeType="withEffect">
                                  <p:stCondLst>
                                    <p:cond delay="2788"/>
                                  </p:stCondLst>
                                  <p:childTnLst>
                                    <p:animMotion origin="layout" path="M 1.25E-6 -4.81481E-6 C 0.22708 0.11783 0.28841 0.39237 0.38463 0.39283 C 0.48073 0.39283 0.56914 0.29908 0.61367 0.24607 C 0.65833 0.19283 0.71341 0.11829 0.78086 0.11945 C 0.84779 0.12084 0.97226 0.25602 1.01667 0.25394 C 1.06042 0.25232 1.18489 0.24746 1.2237 0.18195 " pathEditMode="relative" rAng="0" ptsTypes="AAAAAA">
                                      <p:cBhvr>
                                        <p:cTn id="50" dur="1310" fill="hold"/>
                                        <p:tgtEl>
                                          <p:spTgt spid="20"/>
                                        </p:tgtEl>
                                        <p:attrNameLst>
                                          <p:attrName>ppt_x</p:attrName>
                                          <p:attrName>ppt_y</p:attrName>
                                        </p:attrNameLst>
                                      </p:cBhvr>
                                      <p:rCtr x="61185" y="19630"/>
                                    </p:animMotion>
                                  </p:childTnLst>
                                </p:cTn>
                              </p:par>
                              <p:par>
                                <p:cTn id="51" presetID="0" presetClass="path" presetSubtype="0" fill="hold" grpId="0" nodeType="withEffect">
                                  <p:stCondLst>
                                    <p:cond delay="2863"/>
                                  </p:stCondLst>
                                  <p:childTnLst>
                                    <p:animMotion origin="layout" path="M -2.5E-6 0.06458 C 0.11237 -0.01482 0.23841 -0.12871 0.3388 -0.1007 C 0.43959 -0.072 0.51628 0.20555 0.60261 0.23472 C 0.68907 0.26342 0.7793 0.07175 0.8569 0.07314 C 0.93438 0.075 1.02084 0.26944 1.06797 0.24467 C 1.11459 0.21898 1.16953 0.18078 1.19636 0.13495 " pathEditMode="relative" rAng="0" ptsTypes="AAAAAA">
                                      <p:cBhvr>
                                        <p:cTn id="52" dur="1407" fill="hold"/>
                                        <p:tgtEl>
                                          <p:spTgt spid="21"/>
                                        </p:tgtEl>
                                        <p:attrNameLst>
                                          <p:attrName>ppt_x</p:attrName>
                                          <p:attrName>ppt_y</p:attrName>
                                        </p:attrNameLst>
                                      </p:cBhvr>
                                      <p:rCtr x="59818" y="625"/>
                                    </p:animMotion>
                                  </p:childTnLst>
                                </p:cTn>
                              </p:par>
                              <p:par>
                                <p:cTn id="53" presetID="0" presetClass="path" presetSubtype="0" fill="hold" grpId="0" nodeType="withEffect">
                                  <p:stCondLst>
                                    <p:cond delay="2713"/>
                                  </p:stCondLst>
                                  <p:childTnLst>
                                    <p:animMotion origin="layout" path="M -1.73472E-18 -0.00093 C 0.08945 -0.02361 0.23542 0.26597 0.33333 0.26921 C 0.43125 0.27269 0.52266 0.02616 0.5875 0.01921 C 0.65234 0.01227 0.71289 0.13495 0.77943 0.14398 C 0.84557 0.15324 0.94323 0.08958 0.98581 0.07431 C 1.02826 0.05833 1.0513 0.09792 1.0806 0.08542 " pathEditMode="relative" rAng="0" ptsTypes="AAAAAA">
                                      <p:cBhvr>
                                        <p:cTn id="54" dur="1121" fill="hold"/>
                                        <p:tgtEl>
                                          <p:spTgt spid="22"/>
                                        </p:tgtEl>
                                        <p:attrNameLst>
                                          <p:attrName>ppt_x</p:attrName>
                                          <p:attrName>ppt_y</p:attrName>
                                        </p:attrNameLst>
                                      </p:cBhvr>
                                      <p:rCtr x="54023" y="13426"/>
                                    </p:animMotion>
                                  </p:childTnLst>
                                </p:cTn>
                              </p:par>
                              <p:par>
                                <p:cTn id="55" presetID="0" presetClass="path" presetSubtype="0" fill="hold" grpId="0" nodeType="withEffect">
                                  <p:stCondLst>
                                    <p:cond delay="2563"/>
                                  </p:stCondLst>
                                  <p:childTnLst>
                                    <p:animMotion origin="layout" path="M 4.58333E-6 0.07801 C 0.12565 0.16759 0.22526 -0.05278 0.3289 -0.02847 C 0.43138 -0.00301 0.522 0.21134 0.61679 0.22824 C 0.71158 0.24514 0.82213 0.06111 0.89765 0.07292 C 0.97343 0.08565 1.02356 0.35833 1.07005 0.30255 C 1.11627 0.24444 1.15052 0.17755 1.17682 0.07454 " pathEditMode="relative" rAng="0" ptsTypes="AAAAAA">
                                      <p:cBhvr>
                                        <p:cTn id="56" dur="1337" fill="hold"/>
                                        <p:tgtEl>
                                          <p:spTgt spid="23"/>
                                        </p:tgtEl>
                                        <p:attrNameLst>
                                          <p:attrName>ppt_x</p:attrName>
                                          <p:attrName>ppt_y</p:attrName>
                                        </p:attrNameLst>
                                      </p:cBhvr>
                                      <p:rCtr x="58841" y="6157"/>
                                    </p:animMotion>
                                  </p:childTnLst>
                                </p:cTn>
                              </p:par>
                              <p:par>
                                <p:cTn id="57" presetID="10" presetClass="entr" presetSubtype="0" fill="hold" grpId="0" nodeType="withEffect">
                                  <p:stCondLst>
                                    <p:cond delay="2750"/>
                                  </p:stCondLst>
                                  <p:childTnLst>
                                    <p:set>
                                      <p:cBhvr>
                                        <p:cTn id="58" dur="1" fill="hold">
                                          <p:stCondLst>
                                            <p:cond delay="0"/>
                                          </p:stCondLst>
                                        </p:cTn>
                                        <p:tgtEl>
                                          <p:spTgt spid="138"/>
                                        </p:tgtEl>
                                        <p:attrNameLst>
                                          <p:attrName>style.visibility</p:attrName>
                                        </p:attrNameLst>
                                      </p:cBhvr>
                                      <p:to>
                                        <p:strVal val="visible"/>
                                      </p:to>
                                    </p:set>
                                    <p:animEffect transition="in" filter="fade">
                                      <p:cBhvr>
                                        <p:cTn id="59" dur="375"/>
                                        <p:tgtEl>
                                          <p:spTgt spid="138"/>
                                        </p:tgtEl>
                                      </p:cBhvr>
                                    </p:animEffect>
                                  </p:childTnLst>
                                </p:cTn>
                              </p:par>
                              <p:par>
                                <p:cTn id="60" presetID="0" presetClass="path" presetSubtype="0" decel="46000" fill="hold" grpId="1" nodeType="withEffect">
                                  <p:stCondLst>
                                    <p:cond delay="2750"/>
                                  </p:stCondLst>
                                  <p:childTnLst>
                                    <p:animMotion origin="layout" path="M 2.29167E-6 2.96296E-6 C -0.10977 -0.00741 -0.16849 -0.00973 -0.23685 -0.01366 C -0.30651 -0.01713 -0.43164 -0.02338 -0.62735 -0.03496 " pathEditMode="relative" rAng="0" ptsTypes="AAA">
                                      <p:cBhvr>
                                        <p:cTn id="61" dur="1125" spd="-100000" fill="hold"/>
                                        <p:tgtEl>
                                          <p:spTgt spid="138"/>
                                        </p:tgtEl>
                                        <p:attrNameLst>
                                          <p:attrName>ppt_x</p:attrName>
                                          <p:attrName>ppt_y</p:attrName>
                                        </p:attrNameLst>
                                      </p:cBhvr>
                                      <p:rCtr x="-31367" y="-1759"/>
                                    </p:animMotion>
                                  </p:childTnLst>
                                </p:cTn>
                              </p:par>
                              <p:par>
                                <p:cTn id="62" presetID="6" presetClass="emph" presetSubtype="0" fill="hold" grpId="2" nodeType="withEffect">
                                  <p:stCondLst>
                                    <p:cond delay="2750"/>
                                  </p:stCondLst>
                                  <p:childTnLst>
                                    <p:animScale>
                                      <p:cBhvr>
                                        <p:cTn id="63" dur="7" fill="hold"/>
                                        <p:tgtEl>
                                          <p:spTgt spid="138"/>
                                        </p:tgtEl>
                                      </p:cBhvr>
                                      <p:by x="300000" y="300000"/>
                                    </p:animScale>
                                  </p:childTnLst>
                                </p:cTn>
                              </p:par>
                              <p:par>
                                <p:cTn id="64" presetID="6" presetClass="emph" presetSubtype="0" decel="100000" fill="hold" grpId="3" nodeType="withEffect">
                                  <p:stCondLst>
                                    <p:cond delay="2750"/>
                                  </p:stCondLst>
                                  <p:childTnLst>
                                    <p:animScale>
                                      <p:cBhvr>
                                        <p:cTn id="65" dur="1125" fill="hold"/>
                                        <p:tgtEl>
                                          <p:spTgt spid="138"/>
                                        </p:tgtEl>
                                      </p:cBhvr>
                                      <p:by x="33000" y="33000"/>
                                    </p:animScale>
                                  </p:childTnLst>
                                </p:cTn>
                              </p:par>
                              <p:par>
                                <p:cTn id="66" presetID="10" presetClass="entr" presetSubtype="0" fill="hold" grpId="0" nodeType="withEffect">
                                  <p:stCondLst>
                                    <p:cond delay="2825"/>
                                  </p:stCondLst>
                                  <p:childTnLst>
                                    <p:set>
                                      <p:cBhvr>
                                        <p:cTn id="67" dur="1" fill="hold">
                                          <p:stCondLst>
                                            <p:cond delay="0"/>
                                          </p:stCondLst>
                                        </p:cTn>
                                        <p:tgtEl>
                                          <p:spTgt spid="153"/>
                                        </p:tgtEl>
                                        <p:attrNameLst>
                                          <p:attrName>style.visibility</p:attrName>
                                        </p:attrNameLst>
                                      </p:cBhvr>
                                      <p:to>
                                        <p:strVal val="visible"/>
                                      </p:to>
                                    </p:set>
                                    <p:animEffect transition="in" filter="fade">
                                      <p:cBhvr>
                                        <p:cTn id="68" dur="375"/>
                                        <p:tgtEl>
                                          <p:spTgt spid="153"/>
                                        </p:tgtEl>
                                      </p:cBhvr>
                                    </p:animEffect>
                                  </p:childTnLst>
                                </p:cTn>
                              </p:par>
                              <p:par>
                                <p:cTn id="69" presetID="0" presetClass="path" presetSubtype="0" decel="46000" fill="hold" grpId="1" nodeType="withEffect">
                                  <p:stCondLst>
                                    <p:cond delay="2825"/>
                                  </p:stCondLst>
                                  <p:childTnLst>
                                    <p:animMotion origin="layout" path="M -0.00026 -0.00092 C -0.15755 0.00047 -0.09153 -0.00092 -0.1483 -0.00393 C -0.20547 -0.00694 -0.28125 -0.00578 -0.42226 0.00047 " pathEditMode="relative" rAng="0" ptsTypes="AAA">
                                      <p:cBhvr>
                                        <p:cTn id="70" dur="1125" spd="-100000" fill="hold"/>
                                        <p:tgtEl>
                                          <p:spTgt spid="153"/>
                                        </p:tgtEl>
                                        <p:attrNameLst>
                                          <p:attrName>ppt_x</p:attrName>
                                          <p:attrName>ppt_y</p:attrName>
                                        </p:attrNameLst>
                                      </p:cBhvr>
                                      <p:rCtr x="-21107" y="-162"/>
                                    </p:animMotion>
                                  </p:childTnLst>
                                </p:cTn>
                              </p:par>
                              <p:par>
                                <p:cTn id="71" presetID="6" presetClass="emph" presetSubtype="0" fill="hold" grpId="2" nodeType="withEffect">
                                  <p:stCondLst>
                                    <p:cond delay="2825"/>
                                  </p:stCondLst>
                                  <p:childTnLst>
                                    <p:animScale>
                                      <p:cBhvr>
                                        <p:cTn id="72" dur="7" fill="hold"/>
                                        <p:tgtEl>
                                          <p:spTgt spid="153"/>
                                        </p:tgtEl>
                                      </p:cBhvr>
                                      <p:by x="300000" y="300000"/>
                                    </p:animScale>
                                  </p:childTnLst>
                                </p:cTn>
                              </p:par>
                              <p:par>
                                <p:cTn id="73" presetID="6" presetClass="emph" presetSubtype="0" decel="100000" fill="hold" grpId="3" nodeType="withEffect">
                                  <p:stCondLst>
                                    <p:cond delay="2825"/>
                                  </p:stCondLst>
                                  <p:childTnLst>
                                    <p:animScale>
                                      <p:cBhvr>
                                        <p:cTn id="74" dur="1125" fill="hold"/>
                                        <p:tgtEl>
                                          <p:spTgt spid="153"/>
                                        </p:tgtEl>
                                      </p:cBhvr>
                                      <p:by x="33000" y="33000"/>
                                    </p:animScale>
                                  </p:childTnLst>
                                </p:cTn>
                              </p:par>
                              <p:par>
                                <p:cTn id="75" presetID="10" presetClass="entr" presetSubtype="0" fill="hold" grpId="0" nodeType="withEffect">
                                  <p:stCondLst>
                                    <p:cond delay="2900"/>
                                  </p:stCondLst>
                                  <p:childTnLst>
                                    <p:set>
                                      <p:cBhvr>
                                        <p:cTn id="76" dur="1" fill="hold">
                                          <p:stCondLst>
                                            <p:cond delay="0"/>
                                          </p:stCondLst>
                                        </p:cTn>
                                        <p:tgtEl>
                                          <p:spTgt spid="142"/>
                                        </p:tgtEl>
                                        <p:attrNameLst>
                                          <p:attrName>style.visibility</p:attrName>
                                        </p:attrNameLst>
                                      </p:cBhvr>
                                      <p:to>
                                        <p:strVal val="visible"/>
                                      </p:to>
                                    </p:set>
                                    <p:animEffect transition="in" filter="fade">
                                      <p:cBhvr>
                                        <p:cTn id="77" dur="375"/>
                                        <p:tgtEl>
                                          <p:spTgt spid="142"/>
                                        </p:tgtEl>
                                      </p:cBhvr>
                                    </p:animEffect>
                                  </p:childTnLst>
                                </p:cTn>
                              </p:par>
                              <p:par>
                                <p:cTn id="78" presetID="0" presetClass="path" presetSubtype="0" decel="46000" fill="hold" grpId="1" nodeType="withEffect">
                                  <p:stCondLst>
                                    <p:cond delay="2900"/>
                                  </p:stCondLst>
                                  <p:childTnLst>
                                    <p:animMotion origin="layout" path="M -0.00026 -0.0007 C -0.00716 -0.0007 -0.02135 -0.00023 -0.03828 0.00023 C -0.0552 0.00069 0.00847 -0.00023 -0.1013 0.00185 C -0.12434 0.00231 -0.58151 0.01018 -0.69661 0.0125 " pathEditMode="relative" rAng="0" ptsTypes="AAAA">
                                      <p:cBhvr>
                                        <p:cTn id="79" dur="1125" spd="-100000" fill="hold"/>
                                        <p:tgtEl>
                                          <p:spTgt spid="142"/>
                                        </p:tgtEl>
                                        <p:attrNameLst>
                                          <p:attrName>ppt_x</p:attrName>
                                          <p:attrName>ppt_y</p:attrName>
                                        </p:attrNameLst>
                                      </p:cBhvr>
                                      <p:rCtr x="-34818" y="648"/>
                                    </p:animMotion>
                                  </p:childTnLst>
                                </p:cTn>
                              </p:par>
                              <p:par>
                                <p:cTn id="80" presetID="6" presetClass="emph" presetSubtype="0" fill="hold" grpId="2" nodeType="withEffect">
                                  <p:stCondLst>
                                    <p:cond delay="2900"/>
                                  </p:stCondLst>
                                  <p:childTnLst>
                                    <p:animScale>
                                      <p:cBhvr>
                                        <p:cTn id="81" dur="7" fill="hold"/>
                                        <p:tgtEl>
                                          <p:spTgt spid="142"/>
                                        </p:tgtEl>
                                      </p:cBhvr>
                                      <p:by x="300000" y="300000"/>
                                    </p:animScale>
                                  </p:childTnLst>
                                </p:cTn>
                              </p:par>
                              <p:par>
                                <p:cTn id="82" presetID="6" presetClass="emph" presetSubtype="0" decel="100000" fill="hold" grpId="3" nodeType="withEffect">
                                  <p:stCondLst>
                                    <p:cond delay="2900"/>
                                  </p:stCondLst>
                                  <p:childTnLst>
                                    <p:animScale>
                                      <p:cBhvr>
                                        <p:cTn id="83" dur="1125" fill="hold"/>
                                        <p:tgtEl>
                                          <p:spTgt spid="142"/>
                                        </p:tgtEl>
                                      </p:cBhvr>
                                      <p:by x="33000" y="33000"/>
                                    </p:animScale>
                                  </p:childTnLst>
                                </p:cTn>
                              </p:par>
                              <p:par>
                                <p:cTn id="84" presetID="10" presetClass="entr" presetSubtype="0" fill="hold" grpId="0" nodeType="withEffect">
                                  <p:stCondLst>
                                    <p:cond delay="2750"/>
                                  </p:stCondLst>
                                  <p:childTnLst>
                                    <p:set>
                                      <p:cBhvr>
                                        <p:cTn id="85" dur="1" fill="hold">
                                          <p:stCondLst>
                                            <p:cond delay="0"/>
                                          </p:stCondLst>
                                        </p:cTn>
                                        <p:tgtEl>
                                          <p:spTgt spid="152"/>
                                        </p:tgtEl>
                                        <p:attrNameLst>
                                          <p:attrName>style.visibility</p:attrName>
                                        </p:attrNameLst>
                                      </p:cBhvr>
                                      <p:to>
                                        <p:strVal val="visible"/>
                                      </p:to>
                                    </p:set>
                                    <p:animEffect transition="in" filter="fade">
                                      <p:cBhvr>
                                        <p:cTn id="86" dur="375"/>
                                        <p:tgtEl>
                                          <p:spTgt spid="152"/>
                                        </p:tgtEl>
                                      </p:cBhvr>
                                    </p:animEffect>
                                  </p:childTnLst>
                                </p:cTn>
                              </p:par>
                              <p:par>
                                <p:cTn id="87" presetID="0" presetClass="path" presetSubtype="0" decel="46000" fill="hold" grpId="1" nodeType="withEffect">
                                  <p:stCondLst>
                                    <p:cond delay="2750"/>
                                  </p:stCondLst>
                                  <p:childTnLst>
                                    <p:animMotion origin="layout" path="M 3.125E-6 3.7037E-6 C -0.15039 0.00972 -0.22435 0.01319 -0.28607 0.01319 C -0.34688 0.01365 -0.50378 0.01713 -0.70052 -0.01528 " pathEditMode="relative" rAng="0" ptsTypes="AAA">
                                      <p:cBhvr>
                                        <p:cTn id="88" dur="1125" spd="-100000" fill="hold"/>
                                        <p:tgtEl>
                                          <p:spTgt spid="152"/>
                                        </p:tgtEl>
                                        <p:attrNameLst>
                                          <p:attrName>ppt_x</p:attrName>
                                          <p:attrName>ppt_y</p:attrName>
                                        </p:attrNameLst>
                                      </p:cBhvr>
                                      <p:rCtr x="-35026" y="-93"/>
                                    </p:animMotion>
                                  </p:childTnLst>
                                </p:cTn>
                              </p:par>
                              <p:par>
                                <p:cTn id="89" presetID="6" presetClass="emph" presetSubtype="0" fill="hold" grpId="2" nodeType="withEffect">
                                  <p:stCondLst>
                                    <p:cond delay="2750"/>
                                  </p:stCondLst>
                                  <p:childTnLst>
                                    <p:animScale>
                                      <p:cBhvr>
                                        <p:cTn id="90" dur="7" fill="hold"/>
                                        <p:tgtEl>
                                          <p:spTgt spid="152"/>
                                        </p:tgtEl>
                                      </p:cBhvr>
                                      <p:by x="300000" y="300000"/>
                                    </p:animScale>
                                  </p:childTnLst>
                                </p:cTn>
                              </p:par>
                              <p:par>
                                <p:cTn id="91" presetID="6" presetClass="emph" presetSubtype="0" decel="100000" fill="hold" grpId="3" nodeType="withEffect">
                                  <p:stCondLst>
                                    <p:cond delay="2750"/>
                                  </p:stCondLst>
                                  <p:childTnLst>
                                    <p:animScale>
                                      <p:cBhvr>
                                        <p:cTn id="92" dur="1125" fill="hold"/>
                                        <p:tgtEl>
                                          <p:spTgt spid="152"/>
                                        </p:tgtEl>
                                      </p:cBhvr>
                                      <p:by x="33000" y="33000"/>
                                    </p:animScale>
                                  </p:childTnLst>
                                </p:cTn>
                              </p:par>
                              <p:par>
                                <p:cTn id="93" presetID="10" presetClass="entr" presetSubtype="0" fill="hold" grpId="0" nodeType="withEffect">
                                  <p:stCondLst>
                                    <p:cond delay="2750"/>
                                  </p:stCondLst>
                                  <p:childTnLst>
                                    <p:set>
                                      <p:cBhvr>
                                        <p:cTn id="94" dur="1" fill="hold">
                                          <p:stCondLst>
                                            <p:cond delay="0"/>
                                          </p:stCondLst>
                                        </p:cTn>
                                        <p:tgtEl>
                                          <p:spTgt spid="156"/>
                                        </p:tgtEl>
                                        <p:attrNameLst>
                                          <p:attrName>style.visibility</p:attrName>
                                        </p:attrNameLst>
                                      </p:cBhvr>
                                      <p:to>
                                        <p:strVal val="visible"/>
                                      </p:to>
                                    </p:set>
                                    <p:animEffect transition="in" filter="fade">
                                      <p:cBhvr>
                                        <p:cTn id="95" dur="375"/>
                                        <p:tgtEl>
                                          <p:spTgt spid="156"/>
                                        </p:tgtEl>
                                      </p:cBhvr>
                                    </p:animEffect>
                                  </p:childTnLst>
                                </p:cTn>
                              </p:par>
                              <p:par>
                                <p:cTn id="96" presetID="0" presetClass="path" presetSubtype="0" decel="46000" fill="hold" grpId="1" nodeType="withEffect">
                                  <p:stCondLst>
                                    <p:cond delay="2750"/>
                                  </p:stCondLst>
                                  <p:childTnLst>
                                    <p:animMotion origin="layout" path="M -4.79167E-6 -3.7037E-7 C -0.1052 0.00278 -0.16718 0.00694 -0.22252 0.00949 C -0.27695 0.01181 -0.4 0.01944 -0.59153 0.03542 " pathEditMode="relative" rAng="0" ptsTypes="AAA">
                                      <p:cBhvr>
                                        <p:cTn id="97" dur="1125" spd="-100000" fill="hold"/>
                                        <p:tgtEl>
                                          <p:spTgt spid="156"/>
                                        </p:tgtEl>
                                        <p:attrNameLst>
                                          <p:attrName>ppt_x</p:attrName>
                                          <p:attrName>ppt_y</p:attrName>
                                        </p:attrNameLst>
                                      </p:cBhvr>
                                      <p:rCtr x="-29583" y="1759"/>
                                    </p:animMotion>
                                  </p:childTnLst>
                                </p:cTn>
                              </p:par>
                              <p:par>
                                <p:cTn id="98" presetID="6" presetClass="emph" presetSubtype="0" fill="hold" grpId="2" nodeType="withEffect">
                                  <p:stCondLst>
                                    <p:cond delay="2750"/>
                                  </p:stCondLst>
                                  <p:childTnLst>
                                    <p:animScale>
                                      <p:cBhvr>
                                        <p:cTn id="99" dur="7" fill="hold"/>
                                        <p:tgtEl>
                                          <p:spTgt spid="156"/>
                                        </p:tgtEl>
                                      </p:cBhvr>
                                      <p:by x="300000" y="300000"/>
                                    </p:animScale>
                                  </p:childTnLst>
                                </p:cTn>
                              </p:par>
                              <p:par>
                                <p:cTn id="100" presetID="6" presetClass="emph" presetSubtype="0" decel="100000" fill="hold" grpId="3" nodeType="withEffect">
                                  <p:stCondLst>
                                    <p:cond delay="2750"/>
                                  </p:stCondLst>
                                  <p:childTnLst>
                                    <p:animScale>
                                      <p:cBhvr>
                                        <p:cTn id="101" dur="1125" fill="hold"/>
                                        <p:tgtEl>
                                          <p:spTgt spid="156"/>
                                        </p:tgtEl>
                                      </p:cBhvr>
                                      <p:by x="33000" y="33000"/>
                                    </p:animScale>
                                  </p:childTnLst>
                                </p:cTn>
                              </p:par>
                              <p:par>
                                <p:cTn id="102" presetID="10" presetClass="entr" presetSubtype="0" fill="hold" grpId="0" nodeType="withEffect">
                                  <p:stCondLst>
                                    <p:cond delay="2750"/>
                                  </p:stCondLst>
                                  <p:childTnLst>
                                    <p:set>
                                      <p:cBhvr>
                                        <p:cTn id="103" dur="1" fill="hold">
                                          <p:stCondLst>
                                            <p:cond delay="0"/>
                                          </p:stCondLst>
                                        </p:cTn>
                                        <p:tgtEl>
                                          <p:spTgt spid="155"/>
                                        </p:tgtEl>
                                        <p:attrNameLst>
                                          <p:attrName>style.visibility</p:attrName>
                                        </p:attrNameLst>
                                      </p:cBhvr>
                                      <p:to>
                                        <p:strVal val="visible"/>
                                      </p:to>
                                    </p:set>
                                    <p:animEffect transition="in" filter="fade">
                                      <p:cBhvr>
                                        <p:cTn id="104" dur="375"/>
                                        <p:tgtEl>
                                          <p:spTgt spid="155"/>
                                        </p:tgtEl>
                                      </p:cBhvr>
                                    </p:animEffect>
                                  </p:childTnLst>
                                </p:cTn>
                              </p:par>
                              <p:par>
                                <p:cTn id="105" presetID="0" presetClass="path" presetSubtype="0" decel="100000" fill="hold" grpId="1" nodeType="withEffect">
                                  <p:stCondLst>
                                    <p:cond delay="2750"/>
                                  </p:stCondLst>
                                  <p:childTnLst>
                                    <p:animMotion origin="layout" path="M 3.54167E-6 -4.44444E-6 C -0.1323 -0.00486 -0.19115 0.00232 -0.25157 0.00394 C -0.31224 0.00579 -0.37813 0.0088 -0.51341 0.02176 " pathEditMode="relative" rAng="0" ptsTypes="AAA">
                                      <p:cBhvr>
                                        <p:cTn id="106" dur="1125" spd="-100000" fill="hold"/>
                                        <p:tgtEl>
                                          <p:spTgt spid="155"/>
                                        </p:tgtEl>
                                        <p:attrNameLst>
                                          <p:attrName>ppt_x</p:attrName>
                                          <p:attrName>ppt_y</p:attrName>
                                        </p:attrNameLst>
                                      </p:cBhvr>
                                      <p:rCtr x="-25677" y="995"/>
                                    </p:animMotion>
                                  </p:childTnLst>
                                </p:cTn>
                              </p:par>
                              <p:par>
                                <p:cTn id="107" presetID="10" presetClass="entr" presetSubtype="0" fill="hold" grpId="0" nodeType="withEffect">
                                  <p:stCondLst>
                                    <p:cond delay="2750"/>
                                  </p:stCondLst>
                                  <p:childTnLst>
                                    <p:set>
                                      <p:cBhvr>
                                        <p:cTn id="108" dur="1" fill="hold">
                                          <p:stCondLst>
                                            <p:cond delay="0"/>
                                          </p:stCondLst>
                                        </p:cTn>
                                        <p:tgtEl>
                                          <p:spTgt spid="132"/>
                                        </p:tgtEl>
                                        <p:attrNameLst>
                                          <p:attrName>style.visibility</p:attrName>
                                        </p:attrNameLst>
                                      </p:cBhvr>
                                      <p:to>
                                        <p:strVal val="visible"/>
                                      </p:to>
                                    </p:set>
                                    <p:animEffect transition="in" filter="fade">
                                      <p:cBhvr>
                                        <p:cTn id="109" dur="375"/>
                                        <p:tgtEl>
                                          <p:spTgt spid="132"/>
                                        </p:tgtEl>
                                      </p:cBhvr>
                                    </p:animEffect>
                                  </p:childTnLst>
                                </p:cTn>
                              </p:par>
                              <p:par>
                                <p:cTn id="110" presetID="0" presetClass="path" presetSubtype="0" decel="100000" fill="hold" grpId="1" nodeType="withEffect">
                                  <p:stCondLst>
                                    <p:cond delay="2750"/>
                                  </p:stCondLst>
                                  <p:childTnLst>
                                    <p:animMotion origin="layout" path="M -2.08333E-6 3.7037E-7 C -0.03216 0.01528 -0.11237 0.02963 -0.13411 0.03194 C -0.15573 0.03403 -0.44453 0.04074 -0.62448 0.0419 " pathEditMode="relative" rAng="0" ptsTypes="AAA">
                                      <p:cBhvr>
                                        <p:cTn id="111" dur="1313" spd="-100000" fill="hold"/>
                                        <p:tgtEl>
                                          <p:spTgt spid="132"/>
                                        </p:tgtEl>
                                        <p:attrNameLst>
                                          <p:attrName>ppt_x</p:attrName>
                                          <p:attrName>ppt_y</p:attrName>
                                        </p:attrNameLst>
                                      </p:cBhvr>
                                      <p:rCtr x="-31224" y="2083"/>
                                    </p:animMotion>
                                  </p:childTnLst>
                                </p:cTn>
                              </p:par>
                              <p:par>
                                <p:cTn id="112" presetID="6" presetClass="emph" presetSubtype="0" fill="hold" grpId="2" nodeType="withEffect">
                                  <p:stCondLst>
                                    <p:cond delay="2750"/>
                                  </p:stCondLst>
                                  <p:childTnLst>
                                    <p:animScale>
                                      <p:cBhvr>
                                        <p:cTn id="113" dur="7" fill="hold"/>
                                        <p:tgtEl>
                                          <p:spTgt spid="132"/>
                                        </p:tgtEl>
                                      </p:cBhvr>
                                      <p:by x="300000" y="300000"/>
                                    </p:animScale>
                                  </p:childTnLst>
                                </p:cTn>
                              </p:par>
                              <p:par>
                                <p:cTn id="114" presetID="6" presetClass="emph" presetSubtype="0" fill="hold" grpId="3" nodeType="withEffect">
                                  <p:stCondLst>
                                    <p:cond delay="2750"/>
                                  </p:stCondLst>
                                  <p:childTnLst>
                                    <p:animScale>
                                      <p:cBhvr>
                                        <p:cTn id="115" dur="1313" fill="hold"/>
                                        <p:tgtEl>
                                          <p:spTgt spid="132"/>
                                        </p:tgtEl>
                                      </p:cBhvr>
                                      <p:by x="33000" y="33000"/>
                                    </p:animScale>
                                  </p:childTnLst>
                                </p:cTn>
                              </p:par>
                              <p:par>
                                <p:cTn id="116" presetID="10" presetClass="entr" presetSubtype="0" fill="hold" grpId="0" nodeType="withEffect">
                                  <p:stCondLst>
                                    <p:cond delay="2750"/>
                                  </p:stCondLst>
                                  <p:childTnLst>
                                    <p:set>
                                      <p:cBhvr>
                                        <p:cTn id="117" dur="1" fill="hold">
                                          <p:stCondLst>
                                            <p:cond delay="0"/>
                                          </p:stCondLst>
                                        </p:cTn>
                                        <p:tgtEl>
                                          <p:spTgt spid="139"/>
                                        </p:tgtEl>
                                        <p:attrNameLst>
                                          <p:attrName>style.visibility</p:attrName>
                                        </p:attrNameLst>
                                      </p:cBhvr>
                                      <p:to>
                                        <p:strVal val="visible"/>
                                      </p:to>
                                    </p:set>
                                    <p:animEffect transition="in" filter="fade">
                                      <p:cBhvr>
                                        <p:cTn id="118" dur="375"/>
                                        <p:tgtEl>
                                          <p:spTgt spid="139"/>
                                        </p:tgtEl>
                                      </p:cBhvr>
                                    </p:animEffect>
                                  </p:childTnLst>
                                </p:cTn>
                              </p:par>
                              <p:par>
                                <p:cTn id="119" presetID="0" presetClass="path" presetSubtype="0" decel="46000" fill="hold" grpId="1" nodeType="withEffect">
                                  <p:stCondLst>
                                    <p:cond delay="2750"/>
                                  </p:stCondLst>
                                  <p:childTnLst>
                                    <p:animMotion origin="layout" path="M -0.00026 -0.00069 C -0.10469 -0.0037 -0.1612 -0.00463 -0.22669 -0.00579 C -0.29349 -0.00718 -0.41276 -0.00972 -0.60078 -0.01389 " pathEditMode="relative" rAng="0" ptsTypes="AAA">
                                      <p:cBhvr>
                                        <p:cTn id="120" dur="1125" spd="-100000" fill="hold"/>
                                        <p:tgtEl>
                                          <p:spTgt spid="139"/>
                                        </p:tgtEl>
                                        <p:attrNameLst>
                                          <p:attrName>ppt_x</p:attrName>
                                          <p:attrName>ppt_y</p:attrName>
                                        </p:attrNameLst>
                                      </p:cBhvr>
                                      <p:rCtr x="-30026" y="-671"/>
                                    </p:animMotion>
                                  </p:childTnLst>
                                </p:cTn>
                              </p:par>
                              <p:par>
                                <p:cTn id="121" presetID="6" presetClass="emph" presetSubtype="0" fill="hold" grpId="2" nodeType="withEffect">
                                  <p:stCondLst>
                                    <p:cond delay="2750"/>
                                  </p:stCondLst>
                                  <p:childTnLst>
                                    <p:animScale>
                                      <p:cBhvr>
                                        <p:cTn id="122" dur="7" fill="hold"/>
                                        <p:tgtEl>
                                          <p:spTgt spid="139"/>
                                        </p:tgtEl>
                                      </p:cBhvr>
                                      <p:by x="300000" y="300000"/>
                                    </p:animScale>
                                  </p:childTnLst>
                                </p:cTn>
                              </p:par>
                              <p:par>
                                <p:cTn id="123" presetID="6" presetClass="emph" presetSubtype="0" decel="100000" fill="hold" grpId="3" nodeType="withEffect">
                                  <p:stCondLst>
                                    <p:cond delay="2750"/>
                                  </p:stCondLst>
                                  <p:childTnLst>
                                    <p:animScale>
                                      <p:cBhvr>
                                        <p:cTn id="124" dur="1125" fill="hold"/>
                                        <p:tgtEl>
                                          <p:spTgt spid="139"/>
                                        </p:tgtEl>
                                      </p:cBhvr>
                                      <p:by x="33000" y="33000"/>
                                    </p:animScale>
                                  </p:childTnLst>
                                </p:cTn>
                              </p:par>
                              <p:par>
                                <p:cTn id="125" presetID="10" presetClass="entr" presetSubtype="0" fill="hold" grpId="0" nodeType="withEffect">
                                  <p:stCondLst>
                                    <p:cond delay="2750"/>
                                  </p:stCondLst>
                                  <p:childTnLst>
                                    <p:set>
                                      <p:cBhvr>
                                        <p:cTn id="126" dur="1" fill="hold">
                                          <p:stCondLst>
                                            <p:cond delay="0"/>
                                          </p:stCondLst>
                                        </p:cTn>
                                        <p:tgtEl>
                                          <p:spTgt spid="137"/>
                                        </p:tgtEl>
                                        <p:attrNameLst>
                                          <p:attrName>style.visibility</p:attrName>
                                        </p:attrNameLst>
                                      </p:cBhvr>
                                      <p:to>
                                        <p:strVal val="visible"/>
                                      </p:to>
                                    </p:set>
                                    <p:animEffect transition="in" filter="fade">
                                      <p:cBhvr>
                                        <p:cTn id="127" dur="375"/>
                                        <p:tgtEl>
                                          <p:spTgt spid="137"/>
                                        </p:tgtEl>
                                      </p:cBhvr>
                                    </p:animEffect>
                                  </p:childTnLst>
                                </p:cTn>
                              </p:par>
                              <p:par>
                                <p:cTn id="128" presetID="0" presetClass="path" presetSubtype="0" decel="46000" fill="hold" grpId="1" nodeType="withEffect">
                                  <p:stCondLst>
                                    <p:cond delay="2750"/>
                                  </p:stCondLst>
                                  <p:childTnLst>
                                    <p:animMotion origin="layout" path="M -1.45833E-6 3.33333E-6 C -0.0987 -0.00209 -0.15156 -0.00278 -0.21302 -0.00394 C -0.27552 -0.00486 -0.38711 -0.00648 -0.56276 -0.00996 " pathEditMode="relative" rAng="0" ptsTypes="AAA">
                                      <p:cBhvr>
                                        <p:cTn id="129" dur="1125" spd="-100000" fill="hold"/>
                                        <p:tgtEl>
                                          <p:spTgt spid="137"/>
                                        </p:tgtEl>
                                        <p:attrNameLst>
                                          <p:attrName>ppt_x</p:attrName>
                                          <p:attrName>ppt_y</p:attrName>
                                        </p:attrNameLst>
                                      </p:cBhvr>
                                      <p:rCtr x="-28138" y="-509"/>
                                    </p:animMotion>
                                  </p:childTnLst>
                                </p:cTn>
                              </p:par>
                              <p:par>
                                <p:cTn id="130" presetID="6" presetClass="emph" presetSubtype="0" fill="hold" grpId="2" nodeType="withEffect">
                                  <p:stCondLst>
                                    <p:cond delay="2750"/>
                                  </p:stCondLst>
                                  <p:childTnLst>
                                    <p:animScale>
                                      <p:cBhvr>
                                        <p:cTn id="131" dur="7" fill="hold"/>
                                        <p:tgtEl>
                                          <p:spTgt spid="137"/>
                                        </p:tgtEl>
                                      </p:cBhvr>
                                      <p:by x="300000" y="300000"/>
                                    </p:animScale>
                                  </p:childTnLst>
                                </p:cTn>
                              </p:par>
                              <p:par>
                                <p:cTn id="132" presetID="6" presetClass="emph" presetSubtype="0" decel="100000" fill="hold" grpId="3" nodeType="withEffect">
                                  <p:stCondLst>
                                    <p:cond delay="2750"/>
                                  </p:stCondLst>
                                  <p:childTnLst>
                                    <p:animScale>
                                      <p:cBhvr>
                                        <p:cTn id="133" dur="1125" fill="hold"/>
                                        <p:tgtEl>
                                          <p:spTgt spid="137"/>
                                        </p:tgtEl>
                                      </p:cBhvr>
                                      <p:by x="33000" y="33000"/>
                                    </p:animScale>
                                  </p:childTnLst>
                                </p:cTn>
                              </p:par>
                              <p:par>
                                <p:cTn id="134" presetID="10" presetClass="entr" presetSubtype="0" fill="hold" grpId="0" nodeType="withEffect">
                                  <p:stCondLst>
                                    <p:cond delay="2750"/>
                                  </p:stCondLst>
                                  <p:childTnLst>
                                    <p:set>
                                      <p:cBhvr>
                                        <p:cTn id="135" dur="1" fill="hold">
                                          <p:stCondLst>
                                            <p:cond delay="0"/>
                                          </p:stCondLst>
                                        </p:cTn>
                                        <p:tgtEl>
                                          <p:spTgt spid="151"/>
                                        </p:tgtEl>
                                        <p:attrNameLst>
                                          <p:attrName>style.visibility</p:attrName>
                                        </p:attrNameLst>
                                      </p:cBhvr>
                                      <p:to>
                                        <p:strVal val="visible"/>
                                      </p:to>
                                    </p:set>
                                    <p:animEffect transition="in" filter="fade">
                                      <p:cBhvr>
                                        <p:cTn id="136" dur="375"/>
                                        <p:tgtEl>
                                          <p:spTgt spid="151"/>
                                        </p:tgtEl>
                                      </p:cBhvr>
                                    </p:animEffect>
                                  </p:childTnLst>
                                </p:cTn>
                              </p:par>
                              <p:par>
                                <p:cTn id="137" presetID="0" presetClass="path" presetSubtype="0" decel="46000" fill="hold" grpId="1" nodeType="withEffect">
                                  <p:stCondLst>
                                    <p:cond delay="2750"/>
                                  </p:stCondLst>
                                  <p:childTnLst>
                                    <p:animMotion origin="layout" path="M -0.00026 -0.0007 C -0.05677 0.00486 -0.08723 0.00625 -0.12252 0.00902 C -0.15872 0.0118 -0.22304 0.0162 -0.32421 0.02546 " pathEditMode="relative" rAng="0" ptsTypes="AAA">
                                      <p:cBhvr>
                                        <p:cTn id="138" dur="1125" spd="-100000" fill="hold"/>
                                        <p:tgtEl>
                                          <p:spTgt spid="151"/>
                                        </p:tgtEl>
                                        <p:attrNameLst>
                                          <p:attrName>ppt_x</p:attrName>
                                          <p:attrName>ppt_y</p:attrName>
                                        </p:attrNameLst>
                                      </p:cBhvr>
                                      <p:rCtr x="-16198" y="1296"/>
                                    </p:animMotion>
                                  </p:childTnLst>
                                </p:cTn>
                              </p:par>
                              <p:par>
                                <p:cTn id="139" presetID="10" presetClass="entr" presetSubtype="0" fill="hold" grpId="0" nodeType="withEffect">
                                  <p:stCondLst>
                                    <p:cond delay="2750"/>
                                  </p:stCondLst>
                                  <p:childTnLst>
                                    <p:set>
                                      <p:cBhvr>
                                        <p:cTn id="140" dur="1" fill="hold">
                                          <p:stCondLst>
                                            <p:cond delay="0"/>
                                          </p:stCondLst>
                                        </p:cTn>
                                        <p:tgtEl>
                                          <p:spTgt spid="136"/>
                                        </p:tgtEl>
                                        <p:attrNameLst>
                                          <p:attrName>style.visibility</p:attrName>
                                        </p:attrNameLst>
                                      </p:cBhvr>
                                      <p:to>
                                        <p:strVal val="visible"/>
                                      </p:to>
                                    </p:set>
                                    <p:animEffect transition="in" filter="fade">
                                      <p:cBhvr>
                                        <p:cTn id="141" dur="375"/>
                                        <p:tgtEl>
                                          <p:spTgt spid="136"/>
                                        </p:tgtEl>
                                      </p:cBhvr>
                                    </p:animEffect>
                                  </p:childTnLst>
                                </p:cTn>
                              </p:par>
                              <p:par>
                                <p:cTn id="142" presetID="0" presetClass="path" presetSubtype="0" decel="46000" fill="hold" grpId="1" nodeType="withEffect">
                                  <p:stCondLst>
                                    <p:cond delay="2750"/>
                                  </p:stCondLst>
                                  <p:childTnLst>
                                    <p:animMotion origin="layout" path="M -0.00026 -0.0007 C -0.0987 0.00277 -0.15195 0.00393 -0.21367 0.00555 C -0.27656 0.00717 -0.38906 0.01018 -0.56614 0.01574 " pathEditMode="relative" rAng="0" ptsTypes="AAA">
                                      <p:cBhvr>
                                        <p:cTn id="143" dur="1125" spd="-100000" fill="hold"/>
                                        <p:tgtEl>
                                          <p:spTgt spid="136"/>
                                        </p:tgtEl>
                                        <p:attrNameLst>
                                          <p:attrName>ppt_x</p:attrName>
                                          <p:attrName>ppt_y</p:attrName>
                                        </p:attrNameLst>
                                      </p:cBhvr>
                                      <p:rCtr x="-28294" y="810"/>
                                    </p:animMotion>
                                  </p:childTnLst>
                                </p:cTn>
                              </p:par>
                              <p:par>
                                <p:cTn id="144" presetID="10" presetClass="entr" presetSubtype="0" fill="hold" grpId="0" nodeType="withEffect">
                                  <p:stCondLst>
                                    <p:cond delay="2750"/>
                                  </p:stCondLst>
                                  <p:childTnLst>
                                    <p:set>
                                      <p:cBhvr>
                                        <p:cTn id="145" dur="1" fill="hold">
                                          <p:stCondLst>
                                            <p:cond delay="0"/>
                                          </p:stCondLst>
                                        </p:cTn>
                                        <p:tgtEl>
                                          <p:spTgt spid="135"/>
                                        </p:tgtEl>
                                        <p:attrNameLst>
                                          <p:attrName>style.visibility</p:attrName>
                                        </p:attrNameLst>
                                      </p:cBhvr>
                                      <p:to>
                                        <p:strVal val="visible"/>
                                      </p:to>
                                    </p:set>
                                    <p:animEffect transition="in" filter="fade">
                                      <p:cBhvr>
                                        <p:cTn id="146" dur="375"/>
                                        <p:tgtEl>
                                          <p:spTgt spid="135"/>
                                        </p:tgtEl>
                                      </p:cBhvr>
                                    </p:animEffect>
                                  </p:childTnLst>
                                </p:cTn>
                              </p:par>
                              <p:par>
                                <p:cTn id="147" presetID="0" presetClass="path" presetSubtype="0" decel="46000" fill="hold" grpId="1" nodeType="withEffect">
                                  <p:stCondLst>
                                    <p:cond delay="2750"/>
                                  </p:stCondLst>
                                  <p:childTnLst>
                                    <p:animMotion origin="layout" path="M -0.00026 -0.00069 C -0.10417 0.00325 -0.1599 0.00463 -0.22513 0.00625 C -0.29102 0.00811 -0.40951 0.01135 -0.59558 0.0169 " pathEditMode="relative" rAng="0" ptsTypes="AAA">
                                      <p:cBhvr>
                                        <p:cTn id="148" dur="1125" spd="-100000" fill="hold"/>
                                        <p:tgtEl>
                                          <p:spTgt spid="135"/>
                                        </p:tgtEl>
                                        <p:attrNameLst>
                                          <p:attrName>ppt_x</p:attrName>
                                          <p:attrName>ppt_y</p:attrName>
                                        </p:attrNameLst>
                                      </p:cBhvr>
                                      <p:rCtr x="-29766" y="880"/>
                                    </p:animMotion>
                                  </p:childTnLst>
                                </p:cTn>
                              </p:par>
                              <p:par>
                                <p:cTn id="149" presetID="10" presetClass="entr" presetSubtype="0" fill="hold" grpId="0" nodeType="withEffect">
                                  <p:stCondLst>
                                    <p:cond delay="2750"/>
                                  </p:stCondLst>
                                  <p:childTnLst>
                                    <p:set>
                                      <p:cBhvr>
                                        <p:cTn id="150" dur="1" fill="hold">
                                          <p:stCondLst>
                                            <p:cond delay="0"/>
                                          </p:stCondLst>
                                        </p:cTn>
                                        <p:tgtEl>
                                          <p:spTgt spid="140"/>
                                        </p:tgtEl>
                                        <p:attrNameLst>
                                          <p:attrName>style.visibility</p:attrName>
                                        </p:attrNameLst>
                                      </p:cBhvr>
                                      <p:to>
                                        <p:strVal val="visible"/>
                                      </p:to>
                                    </p:set>
                                    <p:animEffect transition="in" filter="fade">
                                      <p:cBhvr>
                                        <p:cTn id="151" dur="375"/>
                                        <p:tgtEl>
                                          <p:spTgt spid="140"/>
                                        </p:tgtEl>
                                      </p:cBhvr>
                                    </p:animEffect>
                                  </p:childTnLst>
                                </p:cTn>
                              </p:par>
                              <p:par>
                                <p:cTn id="152" presetID="0" presetClass="path" presetSubtype="0" decel="46000" fill="hold" grpId="1" nodeType="withEffect">
                                  <p:stCondLst>
                                    <p:cond delay="2750"/>
                                  </p:stCondLst>
                                  <p:childTnLst>
                                    <p:animMotion origin="layout" path="M -0.00026 -0.0007 C -0.10885 -0.00232 -0.16679 -0.00278 -0.23528 -0.00324 C -0.30364 -0.00417 -0.42695 -0.00533 -0.6207 -0.00741 " pathEditMode="relative" rAng="0" ptsTypes="AAA">
                                      <p:cBhvr>
                                        <p:cTn id="153" dur="1125" spd="-100000" fill="hold"/>
                                        <p:tgtEl>
                                          <p:spTgt spid="140"/>
                                        </p:tgtEl>
                                        <p:attrNameLst>
                                          <p:attrName>ppt_x</p:attrName>
                                          <p:attrName>ppt_y</p:attrName>
                                        </p:attrNameLst>
                                      </p:cBhvr>
                                      <p:rCtr x="-31029" y="-347"/>
                                    </p:animMotion>
                                  </p:childTnLst>
                                </p:cTn>
                              </p:par>
                              <p:par>
                                <p:cTn id="154" presetID="10" presetClass="entr" presetSubtype="0" fill="hold" grpId="0" nodeType="withEffect">
                                  <p:stCondLst>
                                    <p:cond delay="2750"/>
                                  </p:stCondLst>
                                  <p:childTnLst>
                                    <p:set>
                                      <p:cBhvr>
                                        <p:cTn id="155" dur="1" fill="hold">
                                          <p:stCondLst>
                                            <p:cond delay="0"/>
                                          </p:stCondLst>
                                        </p:cTn>
                                        <p:tgtEl>
                                          <p:spTgt spid="145"/>
                                        </p:tgtEl>
                                        <p:attrNameLst>
                                          <p:attrName>style.visibility</p:attrName>
                                        </p:attrNameLst>
                                      </p:cBhvr>
                                      <p:to>
                                        <p:strVal val="visible"/>
                                      </p:to>
                                    </p:set>
                                    <p:animEffect transition="in" filter="fade">
                                      <p:cBhvr>
                                        <p:cTn id="156" dur="375"/>
                                        <p:tgtEl>
                                          <p:spTgt spid="145"/>
                                        </p:tgtEl>
                                      </p:cBhvr>
                                    </p:animEffect>
                                  </p:childTnLst>
                                </p:cTn>
                              </p:par>
                              <p:par>
                                <p:cTn id="157" presetID="0" presetClass="path" presetSubtype="0" decel="46000" fill="hold" grpId="1" nodeType="withEffect">
                                  <p:stCondLst>
                                    <p:cond delay="2750"/>
                                  </p:stCondLst>
                                  <p:childTnLst>
                                    <p:animMotion origin="layout" path="M -0.00026 -0.0007 C -0.10599 -0.00255 -0.16276 -0.00278 -0.22721 -0.00347 C -0.29427 -0.00417 -0.41406 -0.00533 -0.60091 -0.00741 " pathEditMode="relative" rAng="0" ptsTypes="AAA">
                                      <p:cBhvr>
                                        <p:cTn id="158" dur="1125" spd="-100000" fill="hold"/>
                                        <p:tgtEl>
                                          <p:spTgt spid="145"/>
                                        </p:tgtEl>
                                        <p:attrNameLst>
                                          <p:attrName>ppt_x</p:attrName>
                                          <p:attrName>ppt_y</p:attrName>
                                        </p:attrNameLst>
                                      </p:cBhvr>
                                      <p:rCtr x="-30039" y="-347"/>
                                    </p:animMotion>
                                  </p:childTnLst>
                                </p:cTn>
                              </p:par>
                              <p:par>
                                <p:cTn id="159" presetID="6" presetClass="emph" presetSubtype="0" fill="hold" grpId="2" nodeType="withEffect">
                                  <p:stCondLst>
                                    <p:cond delay="2750"/>
                                  </p:stCondLst>
                                  <p:childTnLst>
                                    <p:animScale>
                                      <p:cBhvr>
                                        <p:cTn id="160" dur="7" fill="hold"/>
                                        <p:tgtEl>
                                          <p:spTgt spid="145"/>
                                        </p:tgtEl>
                                      </p:cBhvr>
                                      <p:by x="300000" y="300000"/>
                                    </p:animScale>
                                  </p:childTnLst>
                                </p:cTn>
                              </p:par>
                              <p:par>
                                <p:cTn id="161" presetID="6" presetClass="emph" presetSubtype="0" decel="100000" fill="hold" grpId="3" nodeType="withEffect">
                                  <p:stCondLst>
                                    <p:cond delay="2750"/>
                                  </p:stCondLst>
                                  <p:childTnLst>
                                    <p:animScale>
                                      <p:cBhvr>
                                        <p:cTn id="162" dur="1125" fill="hold"/>
                                        <p:tgtEl>
                                          <p:spTgt spid="145"/>
                                        </p:tgtEl>
                                      </p:cBhvr>
                                      <p:by x="33000" y="33000"/>
                                    </p:animScale>
                                  </p:childTnLst>
                                </p:cTn>
                              </p:par>
                              <p:par>
                                <p:cTn id="163" presetID="10" presetClass="entr" presetSubtype="0" fill="hold" grpId="0" nodeType="withEffect">
                                  <p:stCondLst>
                                    <p:cond delay="2750"/>
                                  </p:stCondLst>
                                  <p:childTnLst>
                                    <p:set>
                                      <p:cBhvr>
                                        <p:cTn id="164" dur="1" fill="hold">
                                          <p:stCondLst>
                                            <p:cond delay="0"/>
                                          </p:stCondLst>
                                        </p:cTn>
                                        <p:tgtEl>
                                          <p:spTgt spid="149"/>
                                        </p:tgtEl>
                                        <p:attrNameLst>
                                          <p:attrName>style.visibility</p:attrName>
                                        </p:attrNameLst>
                                      </p:cBhvr>
                                      <p:to>
                                        <p:strVal val="visible"/>
                                      </p:to>
                                    </p:set>
                                    <p:animEffect transition="in" filter="fade">
                                      <p:cBhvr>
                                        <p:cTn id="165" dur="375"/>
                                        <p:tgtEl>
                                          <p:spTgt spid="149"/>
                                        </p:tgtEl>
                                      </p:cBhvr>
                                    </p:animEffect>
                                  </p:childTnLst>
                                </p:cTn>
                              </p:par>
                              <p:par>
                                <p:cTn id="166" presetID="0" presetClass="path" presetSubtype="0" decel="46000" fill="hold" grpId="1" nodeType="withEffect">
                                  <p:stCondLst>
                                    <p:cond delay="2750"/>
                                  </p:stCondLst>
                                  <p:childTnLst>
                                    <p:animMotion origin="layout" path="M -0.00026 -0.00069 C -0.07005 0.0044 -0.10781 0.00602 -0.1513 0.00834 C -0.1957 0.01088 -0.27539 0.01528 -0.40039 0.02315 " pathEditMode="relative" rAng="0" ptsTypes="AAA">
                                      <p:cBhvr>
                                        <p:cTn id="167" dur="1125" spd="-100000" fill="hold"/>
                                        <p:tgtEl>
                                          <p:spTgt spid="149"/>
                                        </p:tgtEl>
                                        <p:attrNameLst>
                                          <p:attrName>ppt_x</p:attrName>
                                          <p:attrName>ppt_y</p:attrName>
                                        </p:attrNameLst>
                                      </p:cBhvr>
                                      <p:rCtr x="-20013" y="1181"/>
                                    </p:animMotion>
                                  </p:childTnLst>
                                </p:cTn>
                              </p:par>
                              <p:par>
                                <p:cTn id="168" presetID="6" presetClass="emph" presetSubtype="0" fill="hold" grpId="2" nodeType="withEffect">
                                  <p:stCondLst>
                                    <p:cond delay="2750"/>
                                  </p:stCondLst>
                                  <p:childTnLst>
                                    <p:animScale>
                                      <p:cBhvr>
                                        <p:cTn id="169" dur="7" fill="hold"/>
                                        <p:tgtEl>
                                          <p:spTgt spid="149"/>
                                        </p:tgtEl>
                                      </p:cBhvr>
                                      <p:by x="300000" y="300000"/>
                                    </p:animScale>
                                  </p:childTnLst>
                                </p:cTn>
                              </p:par>
                              <p:par>
                                <p:cTn id="170" presetID="6" presetClass="emph" presetSubtype="0" decel="100000" fill="hold" grpId="3" nodeType="withEffect">
                                  <p:stCondLst>
                                    <p:cond delay="2750"/>
                                  </p:stCondLst>
                                  <p:childTnLst>
                                    <p:animScale>
                                      <p:cBhvr>
                                        <p:cTn id="171" dur="1125" fill="hold"/>
                                        <p:tgtEl>
                                          <p:spTgt spid="149"/>
                                        </p:tgtEl>
                                      </p:cBhvr>
                                      <p:by x="33000" y="33000"/>
                                    </p:animScale>
                                  </p:childTnLst>
                                </p:cTn>
                              </p:par>
                              <p:par>
                                <p:cTn id="172" presetID="10" presetClass="entr" presetSubtype="0" fill="hold" grpId="0" nodeType="withEffect">
                                  <p:stCondLst>
                                    <p:cond delay="2750"/>
                                  </p:stCondLst>
                                  <p:childTnLst>
                                    <p:set>
                                      <p:cBhvr>
                                        <p:cTn id="173" dur="1" fill="hold">
                                          <p:stCondLst>
                                            <p:cond delay="0"/>
                                          </p:stCondLst>
                                        </p:cTn>
                                        <p:tgtEl>
                                          <p:spTgt spid="148"/>
                                        </p:tgtEl>
                                        <p:attrNameLst>
                                          <p:attrName>style.visibility</p:attrName>
                                        </p:attrNameLst>
                                      </p:cBhvr>
                                      <p:to>
                                        <p:strVal val="visible"/>
                                      </p:to>
                                    </p:set>
                                    <p:animEffect transition="in" filter="fade">
                                      <p:cBhvr>
                                        <p:cTn id="174" dur="375"/>
                                        <p:tgtEl>
                                          <p:spTgt spid="148"/>
                                        </p:tgtEl>
                                      </p:cBhvr>
                                    </p:animEffect>
                                  </p:childTnLst>
                                </p:cTn>
                              </p:par>
                              <p:par>
                                <p:cTn id="175" presetID="0" presetClass="path" presetSubtype="0" decel="46000" fill="hold" grpId="1" nodeType="withEffect">
                                  <p:stCondLst>
                                    <p:cond delay="2750"/>
                                  </p:stCondLst>
                                  <p:childTnLst>
                                    <p:animMotion origin="layout" path="M -0.00013 0.00347 C -0.05338 -0.0081 -0.06159 0.00347 -0.09414 0.0074 C -0.12656 0.0074 -0.29765 0.01528 -0.33203 0.03102 " pathEditMode="relative" rAng="0" ptsTypes="AAA">
                                      <p:cBhvr>
                                        <p:cTn id="176" dur="1125" spd="-100000" fill="hold"/>
                                        <p:tgtEl>
                                          <p:spTgt spid="148"/>
                                        </p:tgtEl>
                                        <p:attrNameLst>
                                          <p:attrName>ppt_x</p:attrName>
                                          <p:attrName>ppt_y</p:attrName>
                                        </p:attrNameLst>
                                      </p:cBhvr>
                                      <p:rCtr x="-16589" y="1181"/>
                                    </p:animMotion>
                                  </p:childTnLst>
                                </p:cTn>
                              </p:par>
                              <p:par>
                                <p:cTn id="177" presetID="10" presetClass="entr" presetSubtype="0" fill="hold" grpId="0" nodeType="withEffect">
                                  <p:stCondLst>
                                    <p:cond delay="2750"/>
                                  </p:stCondLst>
                                  <p:childTnLst>
                                    <p:set>
                                      <p:cBhvr>
                                        <p:cTn id="178" dur="1" fill="hold">
                                          <p:stCondLst>
                                            <p:cond delay="0"/>
                                          </p:stCondLst>
                                        </p:cTn>
                                        <p:tgtEl>
                                          <p:spTgt spid="147"/>
                                        </p:tgtEl>
                                        <p:attrNameLst>
                                          <p:attrName>style.visibility</p:attrName>
                                        </p:attrNameLst>
                                      </p:cBhvr>
                                      <p:to>
                                        <p:strVal val="visible"/>
                                      </p:to>
                                    </p:set>
                                    <p:animEffect transition="in" filter="fade">
                                      <p:cBhvr>
                                        <p:cTn id="179" dur="375"/>
                                        <p:tgtEl>
                                          <p:spTgt spid="147"/>
                                        </p:tgtEl>
                                      </p:cBhvr>
                                    </p:animEffect>
                                  </p:childTnLst>
                                </p:cTn>
                              </p:par>
                              <p:par>
                                <p:cTn id="180" presetID="0" presetClass="path" presetSubtype="0" decel="46000" fill="hold" grpId="1" nodeType="withEffect">
                                  <p:stCondLst>
                                    <p:cond delay="2750"/>
                                  </p:stCondLst>
                                  <p:childTnLst>
                                    <p:animMotion origin="layout" path="M -0.00026 -0.00208 C -0.01758 -0.00046 -0.02682 7.40741E-7 -0.03737 0.00093 C -0.04844 0.00162 -0.06771 0.00301 -0.09831 0.00602 " pathEditMode="relative" rAng="0" ptsTypes="AAA">
                                      <p:cBhvr>
                                        <p:cTn id="181" dur="1125" spd="-100000" fill="hold"/>
                                        <p:tgtEl>
                                          <p:spTgt spid="147"/>
                                        </p:tgtEl>
                                        <p:attrNameLst>
                                          <p:attrName>ppt_x</p:attrName>
                                          <p:attrName>ppt_y</p:attrName>
                                        </p:attrNameLst>
                                      </p:cBhvr>
                                      <p:rCtr x="-4909" y="394"/>
                                    </p:animMotion>
                                  </p:childTnLst>
                                </p:cTn>
                              </p:par>
                              <p:par>
                                <p:cTn id="182" presetID="10" presetClass="entr" presetSubtype="0" fill="hold" grpId="0" nodeType="withEffect">
                                  <p:stCondLst>
                                    <p:cond delay="2750"/>
                                  </p:stCondLst>
                                  <p:childTnLst>
                                    <p:set>
                                      <p:cBhvr>
                                        <p:cTn id="183" dur="1" fill="hold">
                                          <p:stCondLst>
                                            <p:cond delay="0"/>
                                          </p:stCondLst>
                                        </p:cTn>
                                        <p:tgtEl>
                                          <p:spTgt spid="157"/>
                                        </p:tgtEl>
                                        <p:attrNameLst>
                                          <p:attrName>style.visibility</p:attrName>
                                        </p:attrNameLst>
                                      </p:cBhvr>
                                      <p:to>
                                        <p:strVal val="visible"/>
                                      </p:to>
                                    </p:set>
                                    <p:animEffect transition="in" filter="fade">
                                      <p:cBhvr>
                                        <p:cTn id="184" dur="375"/>
                                        <p:tgtEl>
                                          <p:spTgt spid="157"/>
                                        </p:tgtEl>
                                      </p:cBhvr>
                                    </p:animEffect>
                                  </p:childTnLst>
                                </p:cTn>
                              </p:par>
                              <p:par>
                                <p:cTn id="185" presetID="0" presetClass="path" presetSubtype="0" decel="46000" fill="hold" grpId="1" nodeType="withEffect">
                                  <p:stCondLst>
                                    <p:cond delay="2750"/>
                                  </p:stCondLst>
                                  <p:childTnLst>
                                    <p:animMotion origin="layout" path="M 2.5E-6 4.81481E-6 C -0.04623 -0.00371 -0.07162 -0.00487 -0.10052 -0.00625 C -0.13008 -0.00788 -0.18282 -0.01088 -0.26576 -0.01598 " pathEditMode="relative" rAng="0" ptsTypes="AAA">
                                      <p:cBhvr>
                                        <p:cTn id="186" dur="1125" spd="-100000" fill="hold"/>
                                        <p:tgtEl>
                                          <p:spTgt spid="157"/>
                                        </p:tgtEl>
                                        <p:attrNameLst>
                                          <p:attrName>ppt_x</p:attrName>
                                          <p:attrName>ppt_y</p:attrName>
                                        </p:attrNameLst>
                                      </p:cBhvr>
                                      <p:rCtr x="-13294" y="-810"/>
                                    </p:animMotion>
                                  </p:childTnLst>
                                </p:cTn>
                              </p:par>
                              <p:par>
                                <p:cTn id="187" presetID="6" presetClass="emph" presetSubtype="0" fill="hold" grpId="2" nodeType="withEffect">
                                  <p:stCondLst>
                                    <p:cond delay="2750"/>
                                  </p:stCondLst>
                                  <p:childTnLst>
                                    <p:animScale>
                                      <p:cBhvr>
                                        <p:cTn id="188" dur="7" fill="hold"/>
                                        <p:tgtEl>
                                          <p:spTgt spid="157"/>
                                        </p:tgtEl>
                                      </p:cBhvr>
                                      <p:by x="300000" y="300000"/>
                                    </p:animScale>
                                  </p:childTnLst>
                                </p:cTn>
                              </p:par>
                              <p:par>
                                <p:cTn id="189" presetID="6" presetClass="emph" presetSubtype="0" decel="100000" fill="hold" grpId="3" nodeType="withEffect">
                                  <p:stCondLst>
                                    <p:cond delay="2750"/>
                                  </p:stCondLst>
                                  <p:childTnLst>
                                    <p:animScale>
                                      <p:cBhvr>
                                        <p:cTn id="190" dur="1125" fill="hold"/>
                                        <p:tgtEl>
                                          <p:spTgt spid="157"/>
                                        </p:tgtEl>
                                      </p:cBhvr>
                                      <p:by x="33000" y="33000"/>
                                    </p:animScale>
                                  </p:childTnLst>
                                </p:cTn>
                              </p:par>
                              <p:par>
                                <p:cTn id="191" presetID="10" presetClass="entr" presetSubtype="0" fill="hold" grpId="0" nodeType="withEffect">
                                  <p:stCondLst>
                                    <p:cond delay="3078"/>
                                  </p:stCondLst>
                                  <p:childTnLst>
                                    <p:set>
                                      <p:cBhvr>
                                        <p:cTn id="192" dur="1" fill="hold">
                                          <p:stCondLst>
                                            <p:cond delay="0"/>
                                          </p:stCondLst>
                                        </p:cTn>
                                        <p:tgtEl>
                                          <p:spTgt spid="150"/>
                                        </p:tgtEl>
                                        <p:attrNameLst>
                                          <p:attrName>style.visibility</p:attrName>
                                        </p:attrNameLst>
                                      </p:cBhvr>
                                      <p:to>
                                        <p:strVal val="visible"/>
                                      </p:to>
                                    </p:set>
                                    <p:animEffect transition="in" filter="fade">
                                      <p:cBhvr>
                                        <p:cTn id="193" dur="375"/>
                                        <p:tgtEl>
                                          <p:spTgt spid="150"/>
                                        </p:tgtEl>
                                      </p:cBhvr>
                                    </p:animEffect>
                                  </p:childTnLst>
                                </p:cTn>
                              </p:par>
                              <p:par>
                                <p:cTn id="194" presetID="0" presetClass="path" presetSubtype="0" decel="46000" fill="hold" grpId="1" nodeType="withEffect">
                                  <p:stCondLst>
                                    <p:cond delay="3078"/>
                                  </p:stCondLst>
                                  <p:childTnLst>
                                    <p:animMotion origin="layout" path="M -0.00026 -0.00069 C -0.08112 -0.00231 -0.12487 -0.00278 -0.17565 -0.00347 C -0.22721 -0.00417 -0.31966 -0.00532 -0.46497 -0.00741 " pathEditMode="relative" rAng="0" ptsTypes="AAA">
                                      <p:cBhvr>
                                        <p:cTn id="195" dur="1125" spd="-100000" fill="hold"/>
                                        <p:tgtEl>
                                          <p:spTgt spid="150"/>
                                        </p:tgtEl>
                                        <p:attrNameLst>
                                          <p:attrName>ppt_x</p:attrName>
                                          <p:attrName>ppt_y</p:attrName>
                                        </p:attrNameLst>
                                      </p:cBhvr>
                                      <p:rCtr x="-23242" y="-347"/>
                                    </p:animMotion>
                                  </p:childTnLst>
                                </p:cTn>
                              </p:par>
                              <p:par>
                                <p:cTn id="196" presetID="6" presetClass="emph" presetSubtype="0" fill="hold" grpId="2" nodeType="withEffect">
                                  <p:stCondLst>
                                    <p:cond delay="3078"/>
                                  </p:stCondLst>
                                  <p:childTnLst>
                                    <p:animScale>
                                      <p:cBhvr>
                                        <p:cTn id="197" dur="7" fill="hold"/>
                                        <p:tgtEl>
                                          <p:spTgt spid="150"/>
                                        </p:tgtEl>
                                      </p:cBhvr>
                                      <p:by x="300000" y="300000"/>
                                    </p:animScale>
                                  </p:childTnLst>
                                </p:cTn>
                              </p:par>
                              <p:par>
                                <p:cTn id="198" presetID="6" presetClass="emph" presetSubtype="0" decel="100000" fill="hold" grpId="3" nodeType="withEffect">
                                  <p:stCondLst>
                                    <p:cond delay="3078"/>
                                  </p:stCondLst>
                                  <p:childTnLst>
                                    <p:animScale>
                                      <p:cBhvr>
                                        <p:cTn id="199" dur="1125" fill="hold"/>
                                        <p:tgtEl>
                                          <p:spTgt spid="150"/>
                                        </p:tgtEl>
                                      </p:cBhvr>
                                      <p:by x="33000" y="33000"/>
                                    </p:animScale>
                                  </p:childTnLst>
                                </p:cTn>
                              </p:par>
                              <p:par>
                                <p:cTn id="200" presetID="10" presetClass="entr" presetSubtype="0" fill="hold" grpId="0" nodeType="withEffect">
                                  <p:stCondLst>
                                    <p:cond delay="3078"/>
                                  </p:stCondLst>
                                  <p:childTnLst>
                                    <p:set>
                                      <p:cBhvr>
                                        <p:cTn id="201" dur="1" fill="hold">
                                          <p:stCondLst>
                                            <p:cond delay="0"/>
                                          </p:stCondLst>
                                        </p:cTn>
                                        <p:tgtEl>
                                          <p:spTgt spid="154"/>
                                        </p:tgtEl>
                                        <p:attrNameLst>
                                          <p:attrName>style.visibility</p:attrName>
                                        </p:attrNameLst>
                                      </p:cBhvr>
                                      <p:to>
                                        <p:strVal val="visible"/>
                                      </p:to>
                                    </p:set>
                                    <p:animEffect transition="in" filter="fade">
                                      <p:cBhvr>
                                        <p:cTn id="202" dur="375"/>
                                        <p:tgtEl>
                                          <p:spTgt spid="154"/>
                                        </p:tgtEl>
                                      </p:cBhvr>
                                    </p:animEffect>
                                  </p:childTnLst>
                                </p:cTn>
                              </p:par>
                              <p:par>
                                <p:cTn id="203" presetID="0" presetClass="path" presetSubtype="0" decel="46000" fill="hold" grpId="1" nodeType="withEffect">
                                  <p:stCondLst>
                                    <p:cond delay="3078"/>
                                  </p:stCondLst>
                                  <p:childTnLst>
                                    <p:animMotion origin="layout" path="M -0.00026 -0.00069 C -0.05599 -0.0037 -0.04648 -0.003 -0.05846 -0.00416 C -0.07044 -0.00532 -0.06484 -0.00578 -0.16484 -0.00972 " pathEditMode="relative" rAng="0" ptsTypes="AAA">
                                      <p:cBhvr>
                                        <p:cTn id="204" dur="1125" spd="-100000" fill="hold"/>
                                        <p:tgtEl>
                                          <p:spTgt spid="154"/>
                                        </p:tgtEl>
                                        <p:attrNameLst>
                                          <p:attrName>ppt_x</p:attrName>
                                          <p:attrName>ppt_y</p:attrName>
                                        </p:attrNameLst>
                                      </p:cBhvr>
                                      <p:rCtr x="-8229" y="-463"/>
                                    </p:animMotion>
                                  </p:childTnLst>
                                </p:cTn>
                              </p:par>
                              <p:par>
                                <p:cTn id="205" presetID="10" presetClass="entr" presetSubtype="0" fill="hold" grpId="0" nodeType="withEffect">
                                  <p:stCondLst>
                                    <p:cond delay="3078"/>
                                  </p:stCondLst>
                                  <p:childTnLst>
                                    <p:set>
                                      <p:cBhvr>
                                        <p:cTn id="206" dur="1" fill="hold">
                                          <p:stCondLst>
                                            <p:cond delay="0"/>
                                          </p:stCondLst>
                                        </p:cTn>
                                        <p:tgtEl>
                                          <p:spTgt spid="144"/>
                                        </p:tgtEl>
                                        <p:attrNameLst>
                                          <p:attrName>style.visibility</p:attrName>
                                        </p:attrNameLst>
                                      </p:cBhvr>
                                      <p:to>
                                        <p:strVal val="visible"/>
                                      </p:to>
                                    </p:set>
                                    <p:animEffect transition="in" filter="fade">
                                      <p:cBhvr>
                                        <p:cTn id="207" dur="375"/>
                                        <p:tgtEl>
                                          <p:spTgt spid="144"/>
                                        </p:tgtEl>
                                      </p:cBhvr>
                                    </p:animEffect>
                                  </p:childTnLst>
                                </p:cTn>
                              </p:par>
                              <p:par>
                                <p:cTn id="208" presetID="0" presetClass="path" presetSubtype="0" decel="46000" fill="hold" grpId="1" nodeType="withEffect">
                                  <p:stCondLst>
                                    <p:cond delay="3078"/>
                                  </p:stCondLst>
                                  <p:childTnLst>
                                    <p:animMotion origin="layout" path="M -1.45833E-6 -1.85185E-6 C -0.00456 -1.85185E-6 -0.01432 -0.00046 -0.02474 -0.00069 C -0.03542 -0.00092 -0.04778 -0.00116 -0.06445 -0.00139 C -0.07956 -0.00162 -0.36953 -0.00555 -0.44258 -0.00671 " pathEditMode="relative" rAng="0" ptsTypes="AAAA">
                                      <p:cBhvr>
                                        <p:cTn id="209" dur="1125" spd="-100000" fill="hold"/>
                                        <p:tgtEl>
                                          <p:spTgt spid="144"/>
                                        </p:tgtEl>
                                        <p:attrNameLst>
                                          <p:attrName>ppt_x</p:attrName>
                                          <p:attrName>ppt_y</p:attrName>
                                        </p:attrNameLst>
                                      </p:cBhvr>
                                      <p:rCtr x="-22135" y="-347"/>
                                    </p:animMotion>
                                  </p:childTnLst>
                                </p:cTn>
                              </p:par>
                              <p:par>
                                <p:cTn id="210" presetID="10" presetClass="entr" presetSubtype="0" fill="hold" grpId="0" nodeType="withEffect">
                                  <p:stCondLst>
                                    <p:cond delay="3078"/>
                                  </p:stCondLst>
                                  <p:childTnLst>
                                    <p:set>
                                      <p:cBhvr>
                                        <p:cTn id="211" dur="1" fill="hold">
                                          <p:stCondLst>
                                            <p:cond delay="0"/>
                                          </p:stCondLst>
                                        </p:cTn>
                                        <p:tgtEl>
                                          <p:spTgt spid="143"/>
                                        </p:tgtEl>
                                        <p:attrNameLst>
                                          <p:attrName>style.visibility</p:attrName>
                                        </p:attrNameLst>
                                      </p:cBhvr>
                                      <p:to>
                                        <p:strVal val="visible"/>
                                      </p:to>
                                    </p:set>
                                    <p:animEffect transition="in" filter="fade">
                                      <p:cBhvr>
                                        <p:cTn id="212" dur="375"/>
                                        <p:tgtEl>
                                          <p:spTgt spid="143"/>
                                        </p:tgtEl>
                                      </p:cBhvr>
                                    </p:animEffect>
                                  </p:childTnLst>
                                </p:cTn>
                              </p:par>
                              <p:par>
                                <p:cTn id="213" presetID="0" presetClass="path" presetSubtype="0" decel="46000" fill="hold" grpId="1" nodeType="withEffect">
                                  <p:stCondLst>
                                    <p:cond delay="3078"/>
                                  </p:stCondLst>
                                  <p:childTnLst>
                                    <p:animMotion origin="layout" path="M -0.00026 -0.0007 C -0.00807 -0.00324 -0.02188 -0.00394 -0.03724 -0.00394 C -0.05273 -0.00486 -0.07734 -0.0088 -0.09583 -0.00718 C -0.11276 -0.00486 -0.5457 -0.02338 -0.65195 -0.0257 " pathEditMode="relative" rAng="0" ptsTypes="AAAA">
                                      <p:cBhvr>
                                        <p:cTn id="214" dur="1125" spd="-100000" fill="hold"/>
                                        <p:tgtEl>
                                          <p:spTgt spid="143"/>
                                        </p:tgtEl>
                                        <p:attrNameLst>
                                          <p:attrName>ppt_x</p:attrName>
                                          <p:attrName>ppt_y</p:attrName>
                                        </p:attrNameLst>
                                      </p:cBhvr>
                                      <p:rCtr x="-32591" y="-1250"/>
                                    </p:animMotion>
                                  </p:childTnLst>
                                </p:cTn>
                              </p:par>
                              <p:par>
                                <p:cTn id="215" presetID="10" presetClass="entr" presetSubtype="0" fill="hold" grpId="0" nodeType="withEffect">
                                  <p:stCondLst>
                                    <p:cond delay="3078"/>
                                  </p:stCondLst>
                                  <p:childTnLst>
                                    <p:set>
                                      <p:cBhvr>
                                        <p:cTn id="216" dur="1" fill="hold">
                                          <p:stCondLst>
                                            <p:cond delay="0"/>
                                          </p:stCondLst>
                                        </p:cTn>
                                        <p:tgtEl>
                                          <p:spTgt spid="141"/>
                                        </p:tgtEl>
                                        <p:attrNameLst>
                                          <p:attrName>style.visibility</p:attrName>
                                        </p:attrNameLst>
                                      </p:cBhvr>
                                      <p:to>
                                        <p:strVal val="visible"/>
                                      </p:to>
                                    </p:set>
                                    <p:animEffect transition="in" filter="fade">
                                      <p:cBhvr>
                                        <p:cTn id="217" dur="375"/>
                                        <p:tgtEl>
                                          <p:spTgt spid="141"/>
                                        </p:tgtEl>
                                      </p:cBhvr>
                                    </p:animEffect>
                                  </p:childTnLst>
                                </p:cTn>
                              </p:par>
                              <p:par>
                                <p:cTn id="218" presetID="0" presetClass="path" presetSubtype="0" decel="46000" fill="hold" grpId="1" nodeType="withEffect">
                                  <p:stCondLst>
                                    <p:cond delay="3078"/>
                                  </p:stCondLst>
                                  <p:childTnLst>
                                    <p:animMotion origin="layout" path="M -0.00026 -0.0007 C -0.00755 -0.0007 -0.02461 0.00116 -0.04375 0.00324 C -0.06341 0.00463 0.01016 0.00069 -0.11667 0.00926 C -0.14362 0.0118 -0.67292 0.04375 -0.8069 0.05347 " pathEditMode="relative" rAng="0" ptsTypes="AAAA">
                                      <p:cBhvr>
                                        <p:cTn id="219" dur="1125" spd="-100000" fill="hold"/>
                                        <p:tgtEl>
                                          <p:spTgt spid="141"/>
                                        </p:tgtEl>
                                        <p:attrNameLst>
                                          <p:attrName>ppt_x</p:attrName>
                                          <p:attrName>ppt_y</p:attrName>
                                        </p:attrNameLst>
                                      </p:cBhvr>
                                      <p:rCtr x="-40339" y="2708"/>
                                    </p:animMotion>
                                  </p:childTnLst>
                                </p:cTn>
                              </p:par>
                              <p:par>
                                <p:cTn id="220" presetID="6" presetClass="emph" presetSubtype="0" fill="hold" grpId="2" nodeType="withEffect">
                                  <p:stCondLst>
                                    <p:cond delay="3078"/>
                                  </p:stCondLst>
                                  <p:childTnLst>
                                    <p:animScale>
                                      <p:cBhvr>
                                        <p:cTn id="221" dur="7" fill="hold"/>
                                        <p:tgtEl>
                                          <p:spTgt spid="141"/>
                                        </p:tgtEl>
                                      </p:cBhvr>
                                      <p:by x="300000" y="300000"/>
                                    </p:animScale>
                                  </p:childTnLst>
                                </p:cTn>
                              </p:par>
                              <p:par>
                                <p:cTn id="222" presetID="6" presetClass="emph" presetSubtype="0" decel="100000" fill="hold" grpId="3" nodeType="withEffect">
                                  <p:stCondLst>
                                    <p:cond delay="3078"/>
                                  </p:stCondLst>
                                  <p:childTnLst>
                                    <p:animScale>
                                      <p:cBhvr>
                                        <p:cTn id="223" dur="1125" fill="hold"/>
                                        <p:tgtEl>
                                          <p:spTgt spid="141"/>
                                        </p:tgtEl>
                                      </p:cBhvr>
                                      <p:by x="33000" y="33000"/>
                                    </p:animScale>
                                  </p:childTnLst>
                                </p:cTn>
                              </p:par>
                              <p:par>
                                <p:cTn id="224" presetID="10" presetClass="entr" presetSubtype="0" fill="hold" grpId="0" nodeType="withEffect">
                                  <p:stCondLst>
                                    <p:cond delay="3078"/>
                                  </p:stCondLst>
                                  <p:childTnLst>
                                    <p:set>
                                      <p:cBhvr>
                                        <p:cTn id="225" dur="1" fill="hold">
                                          <p:stCondLst>
                                            <p:cond delay="0"/>
                                          </p:stCondLst>
                                        </p:cTn>
                                        <p:tgtEl>
                                          <p:spTgt spid="133"/>
                                        </p:tgtEl>
                                        <p:attrNameLst>
                                          <p:attrName>style.visibility</p:attrName>
                                        </p:attrNameLst>
                                      </p:cBhvr>
                                      <p:to>
                                        <p:strVal val="visible"/>
                                      </p:to>
                                    </p:set>
                                    <p:animEffect transition="in" filter="fade">
                                      <p:cBhvr>
                                        <p:cTn id="226" dur="375"/>
                                        <p:tgtEl>
                                          <p:spTgt spid="133"/>
                                        </p:tgtEl>
                                      </p:cBhvr>
                                    </p:animEffect>
                                  </p:childTnLst>
                                </p:cTn>
                              </p:par>
                              <p:par>
                                <p:cTn id="227" presetID="0" presetClass="path" presetSubtype="0" decel="46000" fill="hold" grpId="1" nodeType="withEffect">
                                  <p:stCondLst>
                                    <p:cond delay="3078"/>
                                  </p:stCondLst>
                                  <p:childTnLst>
                                    <p:animMotion origin="layout" path="M -2.08333E-6 -4.81481E-6 C -0.0306 0.00741 -0.07383 0.01204 -0.12161 0.01598 C -0.16992 0.02014 -0.24831 0.02338 -0.28971 0.02408 C -0.33008 0.025 -0.50104 0.02431 -0.63802 0.02246 " pathEditMode="relative" rAng="0" ptsTypes="AAAA">
                                      <p:cBhvr>
                                        <p:cTn id="228" dur="1125" spd="-100000" fill="hold"/>
                                        <p:tgtEl>
                                          <p:spTgt spid="133"/>
                                        </p:tgtEl>
                                        <p:attrNameLst>
                                          <p:attrName>ppt_x</p:attrName>
                                          <p:attrName>ppt_y</p:attrName>
                                        </p:attrNameLst>
                                      </p:cBhvr>
                                      <p:rCtr x="-31901" y="1227"/>
                                    </p:animMotion>
                                  </p:childTnLst>
                                </p:cTn>
                              </p:par>
                              <p:par>
                                <p:cTn id="229" presetID="6" presetClass="emph" presetSubtype="0" fill="hold" grpId="2" nodeType="withEffect">
                                  <p:stCondLst>
                                    <p:cond delay="3078"/>
                                  </p:stCondLst>
                                  <p:childTnLst>
                                    <p:animScale>
                                      <p:cBhvr>
                                        <p:cTn id="230" dur="7" fill="hold"/>
                                        <p:tgtEl>
                                          <p:spTgt spid="133"/>
                                        </p:tgtEl>
                                      </p:cBhvr>
                                      <p:by x="300000" y="300000"/>
                                    </p:animScale>
                                  </p:childTnLst>
                                </p:cTn>
                              </p:par>
                              <p:par>
                                <p:cTn id="231" presetID="6" presetClass="emph" presetSubtype="0" decel="100000" fill="hold" grpId="3" nodeType="withEffect">
                                  <p:stCondLst>
                                    <p:cond delay="3078"/>
                                  </p:stCondLst>
                                  <p:childTnLst>
                                    <p:animScale>
                                      <p:cBhvr>
                                        <p:cTn id="232" dur="1125" fill="hold"/>
                                        <p:tgtEl>
                                          <p:spTgt spid="133"/>
                                        </p:tgtEl>
                                      </p:cBhvr>
                                      <p:by x="33000" y="33000"/>
                                    </p:animScale>
                                  </p:childTnLst>
                                </p:cTn>
                              </p:par>
                              <p:par>
                                <p:cTn id="233" presetID="10" presetClass="entr" presetSubtype="0" fill="hold" grpId="0" nodeType="withEffect">
                                  <p:stCondLst>
                                    <p:cond delay="3078"/>
                                  </p:stCondLst>
                                  <p:childTnLst>
                                    <p:set>
                                      <p:cBhvr>
                                        <p:cTn id="234" dur="1" fill="hold">
                                          <p:stCondLst>
                                            <p:cond delay="0"/>
                                          </p:stCondLst>
                                        </p:cTn>
                                        <p:tgtEl>
                                          <p:spTgt spid="131"/>
                                        </p:tgtEl>
                                        <p:attrNameLst>
                                          <p:attrName>style.visibility</p:attrName>
                                        </p:attrNameLst>
                                      </p:cBhvr>
                                      <p:to>
                                        <p:strVal val="visible"/>
                                      </p:to>
                                    </p:set>
                                    <p:animEffect transition="in" filter="fade">
                                      <p:cBhvr>
                                        <p:cTn id="235" dur="375"/>
                                        <p:tgtEl>
                                          <p:spTgt spid="131"/>
                                        </p:tgtEl>
                                      </p:cBhvr>
                                    </p:animEffect>
                                  </p:childTnLst>
                                </p:cTn>
                              </p:par>
                              <p:par>
                                <p:cTn id="236" presetID="0" presetClass="path" presetSubtype="0" decel="46000" fill="hold" grpId="1" nodeType="withEffect">
                                  <p:stCondLst>
                                    <p:cond delay="3078"/>
                                  </p:stCondLst>
                                  <p:childTnLst>
                                    <p:animMotion origin="layout" path="M -0.00026 -0.00069 C -0.00195 -0.00069 -0.00625 -0.00069 -0.01067 -0.00023 C -0.01523 -1.48148E-6 -0.02148 0.00093 -0.02799 0.00093 C -0.03424 0.00093 -0.3414 0.01435 -0.37317 0.01621 " pathEditMode="relative" rAng="0" ptsTypes="AAAA">
                                      <p:cBhvr>
                                        <p:cTn id="237" dur="1125" spd="-100000" fill="hold"/>
                                        <p:tgtEl>
                                          <p:spTgt spid="131"/>
                                        </p:tgtEl>
                                        <p:attrNameLst>
                                          <p:attrName>ppt_x</p:attrName>
                                          <p:attrName>ppt_y</p:attrName>
                                        </p:attrNameLst>
                                      </p:cBhvr>
                                      <p:rCtr x="-18646" y="833"/>
                                    </p:animMotion>
                                  </p:childTnLst>
                                </p:cTn>
                              </p:par>
                              <p:par>
                                <p:cTn id="238" presetID="6" presetClass="emph" presetSubtype="0" fill="hold" grpId="2" nodeType="withEffect">
                                  <p:stCondLst>
                                    <p:cond delay="3078"/>
                                  </p:stCondLst>
                                  <p:childTnLst>
                                    <p:animScale>
                                      <p:cBhvr>
                                        <p:cTn id="239" dur="7" fill="hold"/>
                                        <p:tgtEl>
                                          <p:spTgt spid="131"/>
                                        </p:tgtEl>
                                      </p:cBhvr>
                                      <p:by x="300000" y="300000"/>
                                    </p:animScale>
                                  </p:childTnLst>
                                </p:cTn>
                              </p:par>
                              <p:par>
                                <p:cTn id="240" presetID="6" presetClass="emph" presetSubtype="0" decel="100000" fill="hold" grpId="3" nodeType="withEffect">
                                  <p:stCondLst>
                                    <p:cond delay="3078"/>
                                  </p:stCondLst>
                                  <p:childTnLst>
                                    <p:animScale>
                                      <p:cBhvr>
                                        <p:cTn id="241" dur="1125" fill="hold"/>
                                        <p:tgtEl>
                                          <p:spTgt spid="131"/>
                                        </p:tgtEl>
                                      </p:cBhvr>
                                      <p:by x="33000" y="33000"/>
                                    </p:animScale>
                                  </p:childTnLst>
                                </p:cTn>
                              </p:par>
                              <p:par>
                                <p:cTn id="242" presetID="10" presetClass="entr" presetSubtype="0" fill="hold" grpId="0" nodeType="withEffect">
                                  <p:stCondLst>
                                    <p:cond delay="3078"/>
                                  </p:stCondLst>
                                  <p:childTnLst>
                                    <p:set>
                                      <p:cBhvr>
                                        <p:cTn id="243" dur="1" fill="hold">
                                          <p:stCondLst>
                                            <p:cond delay="0"/>
                                          </p:stCondLst>
                                        </p:cTn>
                                        <p:tgtEl>
                                          <p:spTgt spid="146"/>
                                        </p:tgtEl>
                                        <p:attrNameLst>
                                          <p:attrName>style.visibility</p:attrName>
                                        </p:attrNameLst>
                                      </p:cBhvr>
                                      <p:to>
                                        <p:strVal val="visible"/>
                                      </p:to>
                                    </p:set>
                                    <p:animEffect transition="in" filter="fade">
                                      <p:cBhvr>
                                        <p:cTn id="244" dur="375"/>
                                        <p:tgtEl>
                                          <p:spTgt spid="146"/>
                                        </p:tgtEl>
                                      </p:cBhvr>
                                    </p:animEffect>
                                  </p:childTnLst>
                                </p:cTn>
                              </p:par>
                              <p:par>
                                <p:cTn id="245" presetID="0" presetClass="path" presetSubtype="0" decel="46000" fill="hold" grpId="1" nodeType="withEffect">
                                  <p:stCondLst>
                                    <p:cond delay="3078"/>
                                  </p:stCondLst>
                                  <p:childTnLst>
                                    <p:animMotion origin="layout" path="M -0.00026 -0.0007 C -0.0069 -0.0007 -0.03607 0.00625 -0.04115 0.00763 C -0.04662 0.00879 -0.10183 0.01898 -0.11003 0.0206 C -0.11823 0.02291 -0.16055 0.03009 -0.17982 0.0324 " pathEditMode="relative" rAng="0" ptsTypes="AAAA">
                                      <p:cBhvr>
                                        <p:cTn id="246" dur="1125" spd="-100000" fill="hold"/>
                                        <p:tgtEl>
                                          <p:spTgt spid="146"/>
                                        </p:tgtEl>
                                        <p:attrNameLst>
                                          <p:attrName>ppt_x</p:attrName>
                                          <p:attrName>ppt_y</p:attrName>
                                        </p:attrNameLst>
                                      </p:cBhvr>
                                      <p:rCtr x="-8984" y="1644"/>
                                    </p:animMotion>
                                  </p:childTnLst>
                                </p:cTn>
                              </p:par>
                              <p:par>
                                <p:cTn id="247" presetID="6" presetClass="emph" presetSubtype="0" fill="hold" grpId="2" nodeType="withEffect">
                                  <p:stCondLst>
                                    <p:cond delay="3078"/>
                                  </p:stCondLst>
                                  <p:childTnLst>
                                    <p:animScale>
                                      <p:cBhvr>
                                        <p:cTn id="248" dur="7" fill="hold"/>
                                        <p:tgtEl>
                                          <p:spTgt spid="146"/>
                                        </p:tgtEl>
                                      </p:cBhvr>
                                      <p:by x="300000" y="300000"/>
                                    </p:animScale>
                                  </p:childTnLst>
                                </p:cTn>
                              </p:par>
                              <p:par>
                                <p:cTn id="249" presetID="6" presetClass="emph" presetSubtype="0" decel="100000" fill="hold" grpId="3" nodeType="withEffect">
                                  <p:stCondLst>
                                    <p:cond delay="3078"/>
                                  </p:stCondLst>
                                  <p:childTnLst>
                                    <p:animScale>
                                      <p:cBhvr>
                                        <p:cTn id="250" dur="1125" fill="hold"/>
                                        <p:tgtEl>
                                          <p:spTgt spid="146"/>
                                        </p:tgtEl>
                                      </p:cBhvr>
                                      <p:by x="33000" y="33000"/>
                                    </p:animScale>
                                  </p:childTnLst>
                                </p:cTn>
                              </p:par>
                              <p:par>
                                <p:cTn id="251" presetID="10" presetClass="entr" presetSubtype="0" fill="hold" grpId="0" nodeType="withEffect">
                                  <p:stCondLst>
                                    <p:cond delay="3078"/>
                                  </p:stCondLst>
                                  <p:childTnLst>
                                    <p:set>
                                      <p:cBhvr>
                                        <p:cTn id="252" dur="1" fill="hold">
                                          <p:stCondLst>
                                            <p:cond delay="0"/>
                                          </p:stCondLst>
                                        </p:cTn>
                                        <p:tgtEl>
                                          <p:spTgt spid="134"/>
                                        </p:tgtEl>
                                        <p:attrNameLst>
                                          <p:attrName>style.visibility</p:attrName>
                                        </p:attrNameLst>
                                      </p:cBhvr>
                                      <p:to>
                                        <p:strVal val="visible"/>
                                      </p:to>
                                    </p:set>
                                    <p:animEffect transition="in" filter="fade">
                                      <p:cBhvr>
                                        <p:cTn id="253" dur="375"/>
                                        <p:tgtEl>
                                          <p:spTgt spid="134"/>
                                        </p:tgtEl>
                                      </p:cBhvr>
                                    </p:animEffect>
                                  </p:childTnLst>
                                </p:cTn>
                              </p:par>
                              <p:par>
                                <p:cTn id="254" presetID="0" presetClass="path" presetSubtype="0" decel="46000" fill="hold" grpId="1" nodeType="withEffect">
                                  <p:stCondLst>
                                    <p:cond delay="3078"/>
                                  </p:stCondLst>
                                  <p:childTnLst>
                                    <p:animMotion origin="layout" path="M -0.00026 -0.00069 C -0.12344 0.02176 -0.18959 0.03079 -0.26654 0.03958 C -0.34492 0.05093 -0.48477 0.07037 -0.70521 0.1037 " pathEditMode="relative" rAng="0" ptsTypes="AAA">
                                      <p:cBhvr>
                                        <p:cTn id="255" dur="1125" spd="-100000" fill="hold"/>
                                        <p:tgtEl>
                                          <p:spTgt spid="134"/>
                                        </p:tgtEl>
                                        <p:attrNameLst>
                                          <p:attrName>ppt_x</p:attrName>
                                          <p:attrName>ppt_y</p:attrName>
                                        </p:attrNameLst>
                                      </p:cBhvr>
                                      <p:rCtr x="-35247" y="5208"/>
                                    </p:animMotion>
                                  </p:childTnLst>
                                </p:cTn>
                              </p:par>
                              <p:par>
                                <p:cTn id="256" presetID="10" presetClass="entr" presetSubtype="0" fill="hold" grpId="0" nodeType="withEffect">
                                  <p:stCondLst>
                                    <p:cond delay="3078"/>
                                  </p:stCondLst>
                                  <p:childTnLst>
                                    <p:set>
                                      <p:cBhvr>
                                        <p:cTn id="257" dur="1" fill="hold">
                                          <p:stCondLst>
                                            <p:cond delay="0"/>
                                          </p:stCondLst>
                                        </p:cTn>
                                        <p:tgtEl>
                                          <p:spTgt spid="208"/>
                                        </p:tgtEl>
                                        <p:attrNameLst>
                                          <p:attrName>style.visibility</p:attrName>
                                        </p:attrNameLst>
                                      </p:cBhvr>
                                      <p:to>
                                        <p:strVal val="visible"/>
                                      </p:to>
                                    </p:set>
                                    <p:animEffect transition="in" filter="fade">
                                      <p:cBhvr>
                                        <p:cTn id="258" dur="375"/>
                                        <p:tgtEl>
                                          <p:spTgt spid="208"/>
                                        </p:tgtEl>
                                      </p:cBhvr>
                                    </p:animEffect>
                                  </p:childTnLst>
                                </p:cTn>
                              </p:par>
                              <p:par>
                                <p:cTn id="259" presetID="0" presetClass="path" presetSubtype="0" decel="46000" fill="hold" grpId="1" nodeType="withEffect">
                                  <p:stCondLst>
                                    <p:cond delay="3078"/>
                                  </p:stCondLst>
                                  <p:childTnLst>
                                    <p:animMotion origin="layout" path="M -0.00027 -0.0007 C -0.02605 0.00393 -0.03985 0.00555 -0.05599 0.0074 C -0.0724 0.00972 -0.1017 0.01365 -0.14792 0.0206 " pathEditMode="relative" rAng="0" ptsTypes="AAA">
                                      <p:cBhvr>
                                        <p:cTn id="260" dur="1125" spd="-100000" fill="hold"/>
                                        <p:tgtEl>
                                          <p:spTgt spid="208"/>
                                        </p:tgtEl>
                                        <p:attrNameLst>
                                          <p:attrName>ppt_x</p:attrName>
                                          <p:attrName>ppt_y</p:attrName>
                                        </p:attrNameLst>
                                      </p:cBhvr>
                                      <p:rCtr x="-7383" y="1065"/>
                                    </p:animMotion>
                                  </p:childTnLst>
                                </p:cTn>
                              </p:par>
                              <p:par>
                                <p:cTn id="261" presetID="6" presetClass="emph" presetSubtype="0" fill="hold" grpId="2" nodeType="withEffect">
                                  <p:stCondLst>
                                    <p:cond delay="3078"/>
                                  </p:stCondLst>
                                  <p:childTnLst>
                                    <p:animScale>
                                      <p:cBhvr>
                                        <p:cTn id="262" dur="7" fill="hold"/>
                                        <p:tgtEl>
                                          <p:spTgt spid="208"/>
                                        </p:tgtEl>
                                      </p:cBhvr>
                                      <p:by x="300000" y="300000"/>
                                    </p:animScale>
                                  </p:childTnLst>
                                </p:cTn>
                              </p:par>
                              <p:par>
                                <p:cTn id="263" presetID="6" presetClass="emph" presetSubtype="0" decel="100000" fill="hold" grpId="3" nodeType="withEffect">
                                  <p:stCondLst>
                                    <p:cond delay="3078"/>
                                  </p:stCondLst>
                                  <p:childTnLst>
                                    <p:animScale>
                                      <p:cBhvr>
                                        <p:cTn id="264" dur="1125" fill="hold"/>
                                        <p:tgtEl>
                                          <p:spTgt spid="208"/>
                                        </p:tgtEl>
                                      </p:cBhvr>
                                      <p:by x="33000" y="33000"/>
                                    </p:animScale>
                                  </p:childTnLst>
                                </p:cTn>
                              </p:par>
                              <p:par>
                                <p:cTn id="265" presetID="10" presetClass="entr" presetSubtype="0" fill="hold" grpId="0" nodeType="withEffect">
                                  <p:stCondLst>
                                    <p:cond delay="3265"/>
                                  </p:stCondLst>
                                  <p:childTnLst>
                                    <p:set>
                                      <p:cBhvr>
                                        <p:cTn id="266" dur="1" fill="hold">
                                          <p:stCondLst>
                                            <p:cond delay="0"/>
                                          </p:stCondLst>
                                        </p:cTn>
                                        <p:tgtEl>
                                          <p:spTgt spid="164"/>
                                        </p:tgtEl>
                                        <p:attrNameLst>
                                          <p:attrName>style.visibility</p:attrName>
                                        </p:attrNameLst>
                                      </p:cBhvr>
                                      <p:to>
                                        <p:strVal val="visible"/>
                                      </p:to>
                                    </p:set>
                                    <p:animEffect transition="in" filter="fade">
                                      <p:cBhvr>
                                        <p:cTn id="267" dur="375"/>
                                        <p:tgtEl>
                                          <p:spTgt spid="164"/>
                                        </p:tgtEl>
                                      </p:cBhvr>
                                    </p:animEffect>
                                  </p:childTnLst>
                                </p:cTn>
                              </p:par>
                              <p:par>
                                <p:cTn id="268" presetID="0" presetClass="path" presetSubtype="0" decel="100000" fill="hold" grpId="1" nodeType="withEffect">
                                  <p:stCondLst>
                                    <p:cond delay="3265"/>
                                  </p:stCondLst>
                                  <p:childTnLst>
                                    <p:animMotion origin="layout" path="M 1.11022E-16 2.59259E-6 C -0.01706 -0.00486 -0.0362 -0.0088 -0.0668 -0.01204 C -0.0974 -0.01528 -0.19023 -0.02014 -0.30469 -0.0206 " pathEditMode="relative" rAng="0" ptsTypes="AAA">
                                      <p:cBhvr>
                                        <p:cTn id="269" dur="1313" spd="-100000" fill="hold"/>
                                        <p:tgtEl>
                                          <p:spTgt spid="164"/>
                                        </p:tgtEl>
                                        <p:attrNameLst>
                                          <p:attrName>ppt_x</p:attrName>
                                          <p:attrName>ppt_y</p:attrName>
                                        </p:attrNameLst>
                                      </p:cBhvr>
                                      <p:rCtr x="-15234" y="-1042"/>
                                    </p:animMotion>
                                  </p:childTnLst>
                                </p:cTn>
                              </p:par>
                              <p:par>
                                <p:cTn id="270" presetID="6" presetClass="emph" presetSubtype="0" fill="hold" grpId="2" nodeType="withEffect">
                                  <p:stCondLst>
                                    <p:cond delay="3265"/>
                                  </p:stCondLst>
                                  <p:childTnLst>
                                    <p:animScale>
                                      <p:cBhvr>
                                        <p:cTn id="271" dur="7" fill="hold"/>
                                        <p:tgtEl>
                                          <p:spTgt spid="164"/>
                                        </p:tgtEl>
                                      </p:cBhvr>
                                      <p:by x="300000" y="300000"/>
                                    </p:animScale>
                                  </p:childTnLst>
                                </p:cTn>
                              </p:par>
                              <p:par>
                                <p:cTn id="272" presetID="6" presetClass="emph" presetSubtype="0" fill="hold" grpId="3" nodeType="withEffect">
                                  <p:stCondLst>
                                    <p:cond delay="3265"/>
                                  </p:stCondLst>
                                  <p:childTnLst>
                                    <p:animScale>
                                      <p:cBhvr>
                                        <p:cTn id="273" dur="1313" fill="hold"/>
                                        <p:tgtEl>
                                          <p:spTgt spid="164"/>
                                        </p:tgtEl>
                                      </p:cBhvr>
                                      <p:by x="33000" y="33000"/>
                                    </p:animScale>
                                  </p:childTnLst>
                                </p:cTn>
                              </p:par>
                              <p:par>
                                <p:cTn id="274" presetID="10" presetClass="entr" presetSubtype="0" fill="hold" grpId="0" nodeType="withEffect">
                                  <p:stCondLst>
                                    <p:cond delay="2703"/>
                                  </p:stCondLst>
                                  <p:childTnLst>
                                    <p:set>
                                      <p:cBhvr>
                                        <p:cTn id="275" dur="1" fill="hold">
                                          <p:stCondLst>
                                            <p:cond delay="0"/>
                                          </p:stCondLst>
                                        </p:cTn>
                                        <p:tgtEl>
                                          <p:spTgt spid="229"/>
                                        </p:tgtEl>
                                        <p:attrNameLst>
                                          <p:attrName>style.visibility</p:attrName>
                                        </p:attrNameLst>
                                      </p:cBhvr>
                                      <p:to>
                                        <p:strVal val="visible"/>
                                      </p:to>
                                    </p:set>
                                    <p:animEffect transition="in" filter="fade">
                                      <p:cBhvr>
                                        <p:cTn id="276" dur="375"/>
                                        <p:tgtEl>
                                          <p:spTgt spid="229"/>
                                        </p:tgtEl>
                                      </p:cBhvr>
                                    </p:animEffect>
                                  </p:childTnLst>
                                </p:cTn>
                              </p:par>
                              <p:par>
                                <p:cTn id="277" presetID="0" presetClass="path" presetSubtype="0" decel="46000" fill="hold" grpId="1" nodeType="withEffect">
                                  <p:stCondLst>
                                    <p:cond delay="2703"/>
                                  </p:stCondLst>
                                  <p:childTnLst>
                                    <p:animMotion origin="layout" path="M 4.16667E-7 0.00509 C -0.06471 0.01551 -0.19935 0.01944 -0.26719 0.01944 C -0.33438 0.01991 -0.56497 0.01551 -0.76367 -0.00509 " pathEditMode="relative" rAng="0" ptsTypes="AAA">
                                      <p:cBhvr>
                                        <p:cTn id="278" dur="1350" spd="-100000" fill="hold"/>
                                        <p:tgtEl>
                                          <p:spTgt spid="229"/>
                                        </p:tgtEl>
                                        <p:attrNameLst>
                                          <p:attrName>ppt_x</p:attrName>
                                          <p:attrName>ppt_y</p:attrName>
                                        </p:attrNameLst>
                                      </p:cBhvr>
                                      <p:rCtr x="-38190" y="208"/>
                                    </p:animMotion>
                                  </p:childTnLst>
                                </p:cTn>
                              </p:par>
                              <p:par>
                                <p:cTn id="279" presetID="6" presetClass="emph" presetSubtype="0" fill="hold" grpId="2" nodeType="withEffect">
                                  <p:stCondLst>
                                    <p:cond delay="2703"/>
                                  </p:stCondLst>
                                  <p:childTnLst>
                                    <p:animScale>
                                      <p:cBhvr>
                                        <p:cTn id="280" dur="7" fill="hold"/>
                                        <p:tgtEl>
                                          <p:spTgt spid="229"/>
                                        </p:tgtEl>
                                      </p:cBhvr>
                                      <p:by x="500000" y="500000"/>
                                    </p:animScale>
                                  </p:childTnLst>
                                </p:cTn>
                              </p:par>
                              <p:par>
                                <p:cTn id="281" presetID="6" presetClass="emph" presetSubtype="0" decel="100000" fill="hold" grpId="3" nodeType="withEffect">
                                  <p:stCondLst>
                                    <p:cond delay="2703"/>
                                  </p:stCondLst>
                                  <p:childTnLst>
                                    <p:animScale>
                                      <p:cBhvr>
                                        <p:cTn id="282" dur="1350" fill="hold"/>
                                        <p:tgtEl>
                                          <p:spTgt spid="229"/>
                                        </p:tgtEl>
                                      </p:cBhvr>
                                      <p:by x="20000" y="20000"/>
                                    </p:animScale>
                                  </p:childTnLst>
                                </p:cTn>
                              </p:par>
                              <p:par>
                                <p:cTn id="283" presetID="10" presetClass="entr" presetSubtype="0" fill="hold" grpId="0" nodeType="withEffect">
                                  <p:stCondLst>
                                    <p:cond delay="2890"/>
                                  </p:stCondLst>
                                  <p:childTnLst>
                                    <p:set>
                                      <p:cBhvr>
                                        <p:cTn id="284" dur="1" fill="hold">
                                          <p:stCondLst>
                                            <p:cond delay="0"/>
                                          </p:stCondLst>
                                        </p:cTn>
                                        <p:tgtEl>
                                          <p:spTgt spid="222"/>
                                        </p:tgtEl>
                                        <p:attrNameLst>
                                          <p:attrName>style.visibility</p:attrName>
                                        </p:attrNameLst>
                                      </p:cBhvr>
                                      <p:to>
                                        <p:strVal val="visible"/>
                                      </p:to>
                                    </p:set>
                                    <p:animEffect transition="in" filter="fade">
                                      <p:cBhvr>
                                        <p:cTn id="285" dur="375"/>
                                        <p:tgtEl>
                                          <p:spTgt spid="222"/>
                                        </p:tgtEl>
                                      </p:cBhvr>
                                    </p:animEffect>
                                  </p:childTnLst>
                                </p:cTn>
                              </p:par>
                              <p:par>
                                <p:cTn id="286" presetID="0" presetClass="path" presetSubtype="0" decel="46000" fill="hold" grpId="1" nodeType="withEffect">
                                  <p:stCondLst>
                                    <p:cond delay="2890"/>
                                  </p:stCondLst>
                                  <p:childTnLst>
                                    <p:animMotion origin="layout" path="M 8.33333E-7 -0.00069 C -0.17747 -0.01458 -0.28333 -0.01713 -0.31849 -0.01805 C -0.35352 -0.01875 -0.48971 -0.0162 -0.53359 -0.01481 " pathEditMode="relative" rAng="0" ptsTypes="AAA">
                                      <p:cBhvr>
                                        <p:cTn id="287" dur="1125" spd="-100000" fill="hold"/>
                                        <p:tgtEl>
                                          <p:spTgt spid="222"/>
                                        </p:tgtEl>
                                        <p:attrNameLst>
                                          <p:attrName>ppt_x</p:attrName>
                                          <p:attrName>ppt_y</p:attrName>
                                        </p:attrNameLst>
                                      </p:cBhvr>
                                      <p:rCtr x="-26680" y="-880"/>
                                    </p:animMotion>
                                  </p:childTnLst>
                                </p:cTn>
                              </p:par>
                              <p:par>
                                <p:cTn id="288" presetID="10" presetClass="entr" presetSubtype="0" fill="hold" grpId="0" nodeType="withEffect">
                                  <p:stCondLst>
                                    <p:cond delay="3078"/>
                                  </p:stCondLst>
                                  <p:childTnLst>
                                    <p:set>
                                      <p:cBhvr>
                                        <p:cTn id="289" dur="1" fill="hold">
                                          <p:stCondLst>
                                            <p:cond delay="0"/>
                                          </p:stCondLst>
                                        </p:cTn>
                                        <p:tgtEl>
                                          <p:spTgt spid="228"/>
                                        </p:tgtEl>
                                        <p:attrNameLst>
                                          <p:attrName>style.visibility</p:attrName>
                                        </p:attrNameLst>
                                      </p:cBhvr>
                                      <p:to>
                                        <p:strVal val="visible"/>
                                      </p:to>
                                    </p:set>
                                    <p:animEffect transition="in" filter="fade">
                                      <p:cBhvr>
                                        <p:cTn id="290" dur="375"/>
                                        <p:tgtEl>
                                          <p:spTgt spid="228"/>
                                        </p:tgtEl>
                                      </p:cBhvr>
                                    </p:animEffect>
                                  </p:childTnLst>
                                </p:cTn>
                              </p:par>
                              <p:par>
                                <p:cTn id="291" presetID="0" presetClass="path" presetSubtype="0" decel="46000" fill="hold" grpId="1" nodeType="withEffect">
                                  <p:stCondLst>
                                    <p:cond delay="3078"/>
                                  </p:stCondLst>
                                  <p:childTnLst>
                                    <p:animMotion origin="layout" path="M 3.33333E-6 2.22222E-6 C -0.04154 0.03264 -0.10756 0.05648 -0.13034 0.05949 C -0.15313 0.06227 -0.21211 0.05903 -0.29493 0.06435 " pathEditMode="relative" rAng="0" ptsTypes="AAA">
                                      <p:cBhvr>
                                        <p:cTn id="292" dur="1500" spd="-100000" fill="hold"/>
                                        <p:tgtEl>
                                          <p:spTgt spid="228"/>
                                        </p:tgtEl>
                                        <p:attrNameLst>
                                          <p:attrName>ppt_x</p:attrName>
                                          <p:attrName>ppt_y</p:attrName>
                                        </p:attrNameLst>
                                      </p:cBhvr>
                                      <p:rCtr x="-14753" y="3218"/>
                                    </p:animMotion>
                                  </p:childTnLst>
                                </p:cTn>
                              </p:par>
                              <p:par>
                                <p:cTn id="293" presetID="6" presetClass="emph" presetSubtype="0" fill="hold" grpId="2" nodeType="withEffect">
                                  <p:stCondLst>
                                    <p:cond delay="3078"/>
                                  </p:stCondLst>
                                  <p:childTnLst>
                                    <p:animScale>
                                      <p:cBhvr>
                                        <p:cTn id="294" dur="7" fill="hold"/>
                                        <p:tgtEl>
                                          <p:spTgt spid="228"/>
                                        </p:tgtEl>
                                      </p:cBhvr>
                                      <p:by x="500000" y="500000"/>
                                    </p:animScale>
                                  </p:childTnLst>
                                </p:cTn>
                              </p:par>
                              <p:par>
                                <p:cTn id="295" presetID="6" presetClass="emph" presetSubtype="0" decel="100000" fill="hold" grpId="3" nodeType="withEffect">
                                  <p:stCondLst>
                                    <p:cond delay="3078"/>
                                  </p:stCondLst>
                                  <p:childTnLst>
                                    <p:animScale>
                                      <p:cBhvr>
                                        <p:cTn id="296" dur="1500" fill="hold"/>
                                        <p:tgtEl>
                                          <p:spTgt spid="228"/>
                                        </p:tgtEl>
                                      </p:cBhvr>
                                      <p:by x="20000" y="20000"/>
                                    </p:animScale>
                                  </p:childTnLst>
                                </p:cTn>
                              </p:par>
                              <p:par>
                                <p:cTn id="297" presetID="10" presetClass="entr" presetSubtype="0" fill="hold" grpId="0" nodeType="withEffect">
                                  <p:stCondLst>
                                    <p:cond delay="3265"/>
                                  </p:stCondLst>
                                  <p:childTnLst>
                                    <p:set>
                                      <p:cBhvr>
                                        <p:cTn id="298" dur="1" fill="hold">
                                          <p:stCondLst>
                                            <p:cond delay="0"/>
                                          </p:stCondLst>
                                        </p:cTn>
                                        <p:tgtEl>
                                          <p:spTgt spid="235"/>
                                        </p:tgtEl>
                                        <p:attrNameLst>
                                          <p:attrName>style.visibility</p:attrName>
                                        </p:attrNameLst>
                                      </p:cBhvr>
                                      <p:to>
                                        <p:strVal val="visible"/>
                                      </p:to>
                                    </p:set>
                                    <p:animEffect transition="in" filter="fade">
                                      <p:cBhvr>
                                        <p:cTn id="299" dur="375"/>
                                        <p:tgtEl>
                                          <p:spTgt spid="235"/>
                                        </p:tgtEl>
                                      </p:cBhvr>
                                    </p:animEffect>
                                  </p:childTnLst>
                                </p:cTn>
                              </p:par>
                              <p:par>
                                <p:cTn id="300" presetID="0" presetClass="path" presetSubtype="0" decel="46000" fill="hold" grpId="1" nodeType="withEffect">
                                  <p:stCondLst>
                                    <p:cond delay="3265"/>
                                  </p:stCondLst>
                                  <p:childTnLst>
                                    <p:animMotion origin="layout" path="M -3.33333E-6 3.7037E-6 C -0.05286 0.00185 -0.08424 0.00509 -0.11224 0.00694 C -0.13958 0.00879 -0.20156 0.01481 -0.29882 0.02754 " pathEditMode="relative" rAng="0" ptsTypes="AAA">
                                      <p:cBhvr>
                                        <p:cTn id="301" dur="1500" spd="-100000" fill="hold"/>
                                        <p:tgtEl>
                                          <p:spTgt spid="235"/>
                                        </p:tgtEl>
                                        <p:attrNameLst>
                                          <p:attrName>ppt_x</p:attrName>
                                          <p:attrName>ppt_y</p:attrName>
                                        </p:attrNameLst>
                                      </p:cBhvr>
                                      <p:rCtr x="-14948" y="1366"/>
                                    </p:animMotion>
                                  </p:childTnLst>
                                </p:cTn>
                              </p:par>
                              <p:par>
                                <p:cTn id="302" presetID="10" presetClass="entr" presetSubtype="0" fill="hold" grpId="0" nodeType="withEffect">
                                  <p:stCondLst>
                                    <p:cond delay="3140"/>
                                  </p:stCondLst>
                                  <p:childTnLst>
                                    <p:set>
                                      <p:cBhvr>
                                        <p:cTn id="303" dur="1" fill="hold">
                                          <p:stCondLst>
                                            <p:cond delay="0"/>
                                          </p:stCondLst>
                                        </p:cTn>
                                        <p:tgtEl>
                                          <p:spTgt spid="230"/>
                                        </p:tgtEl>
                                        <p:attrNameLst>
                                          <p:attrName>style.visibility</p:attrName>
                                        </p:attrNameLst>
                                      </p:cBhvr>
                                      <p:to>
                                        <p:strVal val="visible"/>
                                      </p:to>
                                    </p:set>
                                    <p:animEffect transition="in" filter="fade">
                                      <p:cBhvr>
                                        <p:cTn id="304" dur="375"/>
                                        <p:tgtEl>
                                          <p:spTgt spid="230"/>
                                        </p:tgtEl>
                                      </p:cBhvr>
                                    </p:animEffect>
                                  </p:childTnLst>
                                </p:cTn>
                              </p:par>
                              <p:par>
                                <p:cTn id="305" presetID="0" presetClass="path" presetSubtype="0" decel="46000" fill="hold" grpId="1" nodeType="withEffect">
                                  <p:stCondLst>
                                    <p:cond delay="3140"/>
                                  </p:stCondLst>
                                  <p:childTnLst>
                                    <p:animMotion origin="layout" path="M 2.08167E-17 2.59259E-6 C -0.09062 -0.00417 -0.14427 -0.01088 -0.19206 -0.01435 C -0.23919 -0.01783 -0.34596 -0.02871 -0.51146 -0.05185 " pathEditMode="relative" rAng="0" ptsTypes="AAA">
                                      <p:cBhvr>
                                        <p:cTn id="306" dur="1425" spd="-100000" fill="hold"/>
                                        <p:tgtEl>
                                          <p:spTgt spid="230"/>
                                        </p:tgtEl>
                                        <p:attrNameLst>
                                          <p:attrName>ppt_x</p:attrName>
                                          <p:attrName>ppt_y</p:attrName>
                                        </p:attrNameLst>
                                      </p:cBhvr>
                                      <p:rCtr x="-25573" y="-2593"/>
                                    </p:animMotion>
                                  </p:childTnLst>
                                </p:cTn>
                              </p:par>
                              <p:par>
                                <p:cTn id="307" presetID="6" presetClass="emph" presetSubtype="0" fill="hold" grpId="2" nodeType="withEffect">
                                  <p:stCondLst>
                                    <p:cond delay="3140"/>
                                  </p:stCondLst>
                                  <p:childTnLst>
                                    <p:animScale>
                                      <p:cBhvr>
                                        <p:cTn id="308" dur="7" fill="hold"/>
                                        <p:tgtEl>
                                          <p:spTgt spid="230"/>
                                        </p:tgtEl>
                                      </p:cBhvr>
                                      <p:by x="500000" y="500000"/>
                                    </p:animScale>
                                  </p:childTnLst>
                                </p:cTn>
                              </p:par>
                              <p:par>
                                <p:cTn id="309" presetID="6" presetClass="emph" presetSubtype="0" decel="100000" fill="hold" grpId="3" nodeType="withEffect">
                                  <p:stCondLst>
                                    <p:cond delay="3140"/>
                                  </p:stCondLst>
                                  <p:childTnLst>
                                    <p:animScale>
                                      <p:cBhvr>
                                        <p:cTn id="310" dur="1425" fill="hold"/>
                                        <p:tgtEl>
                                          <p:spTgt spid="230"/>
                                        </p:tgtEl>
                                      </p:cBhvr>
                                      <p:by x="20000" y="20000"/>
                                    </p:animScale>
                                  </p:childTnLst>
                                </p:cTn>
                              </p:par>
                              <p:par>
                                <p:cTn id="311" presetID="10" presetClass="entr" presetSubtype="0" fill="hold" grpId="0" nodeType="withEffect">
                                  <p:stCondLst>
                                    <p:cond delay="2640"/>
                                  </p:stCondLst>
                                  <p:childTnLst>
                                    <p:set>
                                      <p:cBhvr>
                                        <p:cTn id="312" dur="1" fill="hold">
                                          <p:stCondLst>
                                            <p:cond delay="0"/>
                                          </p:stCondLst>
                                        </p:cTn>
                                        <p:tgtEl>
                                          <p:spTgt spid="226"/>
                                        </p:tgtEl>
                                        <p:attrNameLst>
                                          <p:attrName>style.visibility</p:attrName>
                                        </p:attrNameLst>
                                      </p:cBhvr>
                                      <p:to>
                                        <p:strVal val="visible"/>
                                      </p:to>
                                    </p:set>
                                    <p:animEffect transition="in" filter="fade">
                                      <p:cBhvr>
                                        <p:cTn id="313" dur="375"/>
                                        <p:tgtEl>
                                          <p:spTgt spid="226"/>
                                        </p:tgtEl>
                                      </p:cBhvr>
                                    </p:animEffect>
                                  </p:childTnLst>
                                </p:cTn>
                              </p:par>
                              <p:par>
                                <p:cTn id="314" presetID="0" presetClass="path" presetSubtype="0" decel="46000" fill="hold" grpId="1" nodeType="withEffect">
                                  <p:stCondLst>
                                    <p:cond delay="2640"/>
                                  </p:stCondLst>
                                  <p:childTnLst>
                                    <p:animMotion origin="layout" path="M 2.5E-6 3.46945E-18 C -0.0444 0.00532 -0.06862 0.00718 -0.09662 0.01019 C -0.125 0.01273 -0.17591 0.01713 -0.25612 0.02708 " pathEditMode="relative" rAng="0" ptsTypes="AAA">
                                      <p:cBhvr>
                                        <p:cTn id="315" dur="1313" spd="-100000" fill="hold"/>
                                        <p:tgtEl>
                                          <p:spTgt spid="226"/>
                                        </p:tgtEl>
                                        <p:attrNameLst>
                                          <p:attrName>ppt_x</p:attrName>
                                          <p:attrName>ppt_y</p:attrName>
                                        </p:attrNameLst>
                                      </p:cBhvr>
                                      <p:rCtr x="-12812" y="1343"/>
                                    </p:animMotion>
                                  </p:childTnLst>
                                </p:cTn>
                              </p:par>
                              <p:par>
                                <p:cTn id="316" presetID="10" presetClass="entr" presetSubtype="0" fill="hold" grpId="0" nodeType="withEffect">
                                  <p:stCondLst>
                                    <p:cond delay="2890"/>
                                  </p:stCondLst>
                                  <p:childTnLst>
                                    <p:set>
                                      <p:cBhvr>
                                        <p:cTn id="317" dur="1" fill="hold">
                                          <p:stCondLst>
                                            <p:cond delay="0"/>
                                          </p:stCondLst>
                                        </p:cTn>
                                        <p:tgtEl>
                                          <p:spTgt spid="227"/>
                                        </p:tgtEl>
                                        <p:attrNameLst>
                                          <p:attrName>style.visibility</p:attrName>
                                        </p:attrNameLst>
                                      </p:cBhvr>
                                      <p:to>
                                        <p:strVal val="visible"/>
                                      </p:to>
                                    </p:set>
                                    <p:animEffect transition="in" filter="fade">
                                      <p:cBhvr>
                                        <p:cTn id="318" dur="375"/>
                                        <p:tgtEl>
                                          <p:spTgt spid="227"/>
                                        </p:tgtEl>
                                      </p:cBhvr>
                                    </p:animEffect>
                                  </p:childTnLst>
                                </p:cTn>
                              </p:par>
                              <p:par>
                                <p:cTn id="319" presetID="0" presetClass="path" presetSubtype="0" decel="46000" fill="hold" grpId="1" nodeType="withEffect">
                                  <p:stCondLst>
                                    <p:cond delay="2890"/>
                                  </p:stCondLst>
                                  <p:childTnLst>
                                    <p:animMotion origin="layout" path="M 1.66667E-6 -4.81481E-6 C -0.06419 -0.00254 -0.15873 -0.00069 -0.19818 0.0007 C -0.2375 0.00232 -0.31198 0.00602 -0.43945 0.01204 " pathEditMode="relative" rAng="0" ptsTypes="AAA">
                                      <p:cBhvr>
                                        <p:cTn id="320" dur="1500" spd="-100000" fill="hold"/>
                                        <p:tgtEl>
                                          <p:spTgt spid="227"/>
                                        </p:tgtEl>
                                        <p:attrNameLst>
                                          <p:attrName>ppt_x</p:attrName>
                                          <p:attrName>ppt_y</p:attrName>
                                        </p:attrNameLst>
                                      </p:cBhvr>
                                      <p:rCtr x="-21979" y="532"/>
                                    </p:animMotion>
                                  </p:childTnLst>
                                </p:cTn>
                              </p:par>
                              <p:par>
                                <p:cTn id="321" presetID="10" presetClass="entr" presetSubtype="0" fill="hold" grpId="0" nodeType="withEffect">
                                  <p:stCondLst>
                                    <p:cond delay="3640"/>
                                  </p:stCondLst>
                                  <p:childTnLst>
                                    <p:set>
                                      <p:cBhvr>
                                        <p:cTn id="322" dur="1" fill="hold">
                                          <p:stCondLst>
                                            <p:cond delay="0"/>
                                          </p:stCondLst>
                                        </p:cTn>
                                        <p:tgtEl>
                                          <p:spTgt spid="221"/>
                                        </p:tgtEl>
                                        <p:attrNameLst>
                                          <p:attrName>style.visibility</p:attrName>
                                        </p:attrNameLst>
                                      </p:cBhvr>
                                      <p:to>
                                        <p:strVal val="visible"/>
                                      </p:to>
                                    </p:set>
                                    <p:animEffect transition="in" filter="fade">
                                      <p:cBhvr>
                                        <p:cTn id="323" dur="375"/>
                                        <p:tgtEl>
                                          <p:spTgt spid="221"/>
                                        </p:tgtEl>
                                      </p:cBhvr>
                                    </p:animEffect>
                                  </p:childTnLst>
                                </p:cTn>
                              </p:par>
                              <p:par>
                                <p:cTn id="324" presetID="0" presetClass="path" presetSubtype="0" decel="46000" fill="hold" grpId="1" nodeType="withEffect">
                                  <p:stCondLst>
                                    <p:cond delay="3640"/>
                                  </p:stCondLst>
                                  <p:childTnLst>
                                    <p:animMotion origin="layout" path="M -1.25E-6 -0.00208 C -0.10781 -0.00578 -0.17943 -0.00347 -0.225 -0.00162 C -0.27018 0.00024 -0.30208 0.00278 -0.49596 0.01551 " pathEditMode="relative" rAng="0" ptsTypes="AAA">
                                      <p:cBhvr>
                                        <p:cTn id="325" dur="1125" spd="-100000" fill="hold"/>
                                        <p:tgtEl>
                                          <p:spTgt spid="221"/>
                                        </p:tgtEl>
                                        <p:attrNameLst>
                                          <p:attrName>ppt_x</p:attrName>
                                          <p:attrName>ppt_y</p:attrName>
                                        </p:attrNameLst>
                                      </p:cBhvr>
                                      <p:rCtr x="-24805" y="787"/>
                                    </p:animMotion>
                                  </p:childTnLst>
                                </p:cTn>
                              </p:par>
                              <p:par>
                                <p:cTn id="326" presetID="6" presetClass="emph" presetSubtype="0" fill="hold" grpId="2" nodeType="withEffect">
                                  <p:stCondLst>
                                    <p:cond delay="3640"/>
                                  </p:stCondLst>
                                  <p:childTnLst>
                                    <p:animScale>
                                      <p:cBhvr>
                                        <p:cTn id="327" dur="7" fill="hold"/>
                                        <p:tgtEl>
                                          <p:spTgt spid="221"/>
                                        </p:tgtEl>
                                      </p:cBhvr>
                                      <p:by x="500000" y="500000"/>
                                    </p:animScale>
                                  </p:childTnLst>
                                </p:cTn>
                              </p:par>
                              <p:par>
                                <p:cTn id="328" presetID="6" presetClass="emph" presetSubtype="0" decel="100000" fill="hold" grpId="3" nodeType="withEffect">
                                  <p:stCondLst>
                                    <p:cond delay="3640"/>
                                  </p:stCondLst>
                                  <p:childTnLst>
                                    <p:animScale>
                                      <p:cBhvr>
                                        <p:cTn id="329" dur="1125" fill="hold"/>
                                        <p:tgtEl>
                                          <p:spTgt spid="221"/>
                                        </p:tgtEl>
                                      </p:cBhvr>
                                      <p:by x="20000" y="20000"/>
                                    </p:animScale>
                                  </p:childTnLst>
                                </p:cTn>
                              </p:par>
                              <p:par>
                                <p:cTn id="330" presetID="10" presetClass="entr" presetSubtype="0" fill="hold" grpId="0" nodeType="withEffect">
                                  <p:stCondLst>
                                    <p:cond delay="3140"/>
                                  </p:stCondLst>
                                  <p:childTnLst>
                                    <p:set>
                                      <p:cBhvr>
                                        <p:cTn id="331" dur="1" fill="hold">
                                          <p:stCondLst>
                                            <p:cond delay="0"/>
                                          </p:stCondLst>
                                        </p:cTn>
                                        <p:tgtEl>
                                          <p:spTgt spid="236"/>
                                        </p:tgtEl>
                                        <p:attrNameLst>
                                          <p:attrName>style.visibility</p:attrName>
                                        </p:attrNameLst>
                                      </p:cBhvr>
                                      <p:to>
                                        <p:strVal val="visible"/>
                                      </p:to>
                                    </p:set>
                                    <p:animEffect transition="in" filter="fade">
                                      <p:cBhvr>
                                        <p:cTn id="332" dur="375"/>
                                        <p:tgtEl>
                                          <p:spTgt spid="236"/>
                                        </p:tgtEl>
                                      </p:cBhvr>
                                    </p:animEffect>
                                  </p:childTnLst>
                                </p:cTn>
                              </p:par>
                              <p:par>
                                <p:cTn id="333" presetID="0" presetClass="path" presetSubtype="0" decel="46000" fill="hold" grpId="1" nodeType="withEffect">
                                  <p:stCondLst>
                                    <p:cond delay="3140"/>
                                  </p:stCondLst>
                                  <p:childTnLst>
                                    <p:animMotion origin="layout" path="M 5E-6 -4.44444E-6 C -0.00598 -4.44444E-6 -0.02643 0.00139 -0.03528 0.00186 C -0.03972 0.00209 -0.05378 0.00301 -0.09415 0.00533 C -0.11524 0.00649 -0.54297 0.02431 -0.65105 0.0294 " pathEditMode="relative" rAng="0" ptsTypes="AAAA">
                                      <p:cBhvr>
                                        <p:cTn id="334" dur="1500" spd="-100000" fill="hold"/>
                                        <p:tgtEl>
                                          <p:spTgt spid="236"/>
                                        </p:tgtEl>
                                        <p:attrNameLst>
                                          <p:attrName>ppt_x</p:attrName>
                                          <p:attrName>ppt_y</p:attrName>
                                        </p:attrNameLst>
                                      </p:cBhvr>
                                      <p:rCtr x="-32552" y="1458"/>
                                    </p:animMotion>
                                  </p:childTnLst>
                                </p:cTn>
                              </p:par>
                              <p:par>
                                <p:cTn id="335" presetID="6" presetClass="emph" presetSubtype="0" fill="hold" grpId="2" nodeType="withEffect">
                                  <p:stCondLst>
                                    <p:cond delay="3140"/>
                                  </p:stCondLst>
                                  <p:childTnLst>
                                    <p:animScale>
                                      <p:cBhvr>
                                        <p:cTn id="336" dur="7" fill="hold"/>
                                        <p:tgtEl>
                                          <p:spTgt spid="236"/>
                                        </p:tgtEl>
                                      </p:cBhvr>
                                      <p:by x="500000" y="500000"/>
                                    </p:animScale>
                                  </p:childTnLst>
                                </p:cTn>
                              </p:par>
                              <p:par>
                                <p:cTn id="337" presetID="6" presetClass="emph" presetSubtype="0" decel="100000" fill="hold" grpId="3" nodeType="withEffect">
                                  <p:stCondLst>
                                    <p:cond delay="3140"/>
                                  </p:stCondLst>
                                  <p:childTnLst>
                                    <p:animScale>
                                      <p:cBhvr>
                                        <p:cTn id="338" dur="1500" fill="hold"/>
                                        <p:tgtEl>
                                          <p:spTgt spid="236"/>
                                        </p:tgtEl>
                                      </p:cBhvr>
                                      <p:by x="20000" y="20000"/>
                                    </p:animScale>
                                  </p:childTnLst>
                                </p:cTn>
                              </p:par>
                              <p:par>
                                <p:cTn id="339" presetID="10" presetClass="entr" presetSubtype="0" fill="hold" grpId="0" nodeType="withEffect">
                                  <p:stCondLst>
                                    <p:cond delay="3265"/>
                                  </p:stCondLst>
                                  <p:childTnLst>
                                    <p:set>
                                      <p:cBhvr>
                                        <p:cTn id="340" dur="1" fill="hold">
                                          <p:stCondLst>
                                            <p:cond delay="0"/>
                                          </p:stCondLst>
                                        </p:cTn>
                                        <p:tgtEl>
                                          <p:spTgt spid="223"/>
                                        </p:tgtEl>
                                        <p:attrNameLst>
                                          <p:attrName>style.visibility</p:attrName>
                                        </p:attrNameLst>
                                      </p:cBhvr>
                                      <p:to>
                                        <p:strVal val="visible"/>
                                      </p:to>
                                    </p:set>
                                    <p:animEffect transition="in" filter="fade">
                                      <p:cBhvr>
                                        <p:cTn id="341" dur="375"/>
                                        <p:tgtEl>
                                          <p:spTgt spid="223"/>
                                        </p:tgtEl>
                                      </p:cBhvr>
                                    </p:animEffect>
                                  </p:childTnLst>
                                </p:cTn>
                              </p:par>
                              <p:par>
                                <p:cTn id="342" presetID="0" presetClass="path" presetSubtype="0" decel="46000" fill="hold" grpId="1" nodeType="withEffect">
                                  <p:stCondLst>
                                    <p:cond delay="3265"/>
                                  </p:stCondLst>
                                  <p:childTnLst>
                                    <p:animMotion origin="layout" path="M -0.00026 -0.00069 C -0.07604 0.00834 -0.12096 0.0257 -0.1608 0.03496 C -0.20039 0.04375 -0.28958 0.07176 -0.42825 0.13311 " pathEditMode="relative" rAng="0" ptsTypes="AAA">
                                      <p:cBhvr>
                                        <p:cTn id="343" dur="1125" spd="-100000" fill="hold"/>
                                        <p:tgtEl>
                                          <p:spTgt spid="223"/>
                                        </p:tgtEl>
                                        <p:attrNameLst>
                                          <p:attrName>ppt_x</p:attrName>
                                          <p:attrName>ppt_y</p:attrName>
                                        </p:attrNameLst>
                                      </p:cBhvr>
                                      <p:rCtr x="-21406" y="6690"/>
                                    </p:animMotion>
                                  </p:childTnLst>
                                </p:cTn>
                              </p:par>
                              <p:par>
                                <p:cTn id="344" presetID="10" presetClass="entr" presetSubtype="0" fill="hold" grpId="0" nodeType="withEffect">
                                  <p:stCondLst>
                                    <p:cond delay="3078"/>
                                  </p:stCondLst>
                                  <p:childTnLst>
                                    <p:set>
                                      <p:cBhvr>
                                        <p:cTn id="345" dur="1" fill="hold">
                                          <p:stCondLst>
                                            <p:cond delay="0"/>
                                          </p:stCondLst>
                                        </p:cTn>
                                        <p:tgtEl>
                                          <p:spTgt spid="232"/>
                                        </p:tgtEl>
                                        <p:attrNameLst>
                                          <p:attrName>style.visibility</p:attrName>
                                        </p:attrNameLst>
                                      </p:cBhvr>
                                      <p:to>
                                        <p:strVal val="visible"/>
                                      </p:to>
                                    </p:set>
                                    <p:animEffect transition="in" filter="fade">
                                      <p:cBhvr>
                                        <p:cTn id="346" dur="375"/>
                                        <p:tgtEl>
                                          <p:spTgt spid="232"/>
                                        </p:tgtEl>
                                      </p:cBhvr>
                                    </p:animEffect>
                                  </p:childTnLst>
                                </p:cTn>
                              </p:par>
                              <p:par>
                                <p:cTn id="347" presetID="0" presetClass="path" presetSubtype="0" decel="46000" fill="hold" grpId="1" nodeType="withEffect">
                                  <p:stCondLst>
                                    <p:cond delay="3078"/>
                                  </p:stCondLst>
                                  <p:childTnLst>
                                    <p:animMotion origin="layout" path="M -0.00013 -0.00023 C -0.06028 0.00416 -0.33086 0.03009 -0.3733 0.03333 C -0.41601 0.03657 -0.50117 0.03796 -0.74817 0.03773 " pathEditMode="relative" rAng="0" ptsTypes="AAA">
                                      <p:cBhvr>
                                        <p:cTn id="348" dur="1688" spd="-100000" fill="hold"/>
                                        <p:tgtEl>
                                          <p:spTgt spid="232"/>
                                        </p:tgtEl>
                                        <p:attrNameLst>
                                          <p:attrName>ppt_x</p:attrName>
                                          <p:attrName>ppt_y</p:attrName>
                                        </p:attrNameLst>
                                      </p:cBhvr>
                                      <p:rCtr x="-37409" y="1898"/>
                                    </p:animMotion>
                                  </p:childTnLst>
                                </p:cTn>
                              </p:par>
                              <p:par>
                                <p:cTn id="349" presetID="6" presetClass="emph" presetSubtype="0" fill="hold" grpId="2" nodeType="withEffect">
                                  <p:stCondLst>
                                    <p:cond delay="3078"/>
                                  </p:stCondLst>
                                  <p:childTnLst>
                                    <p:animScale>
                                      <p:cBhvr>
                                        <p:cTn id="350" dur="7" fill="hold"/>
                                        <p:tgtEl>
                                          <p:spTgt spid="232"/>
                                        </p:tgtEl>
                                      </p:cBhvr>
                                      <p:by x="500000" y="500000"/>
                                    </p:animScale>
                                  </p:childTnLst>
                                </p:cTn>
                              </p:par>
                              <p:par>
                                <p:cTn id="351" presetID="6" presetClass="emph" presetSubtype="0" decel="100000" fill="hold" grpId="3" nodeType="withEffect">
                                  <p:stCondLst>
                                    <p:cond delay="3078"/>
                                  </p:stCondLst>
                                  <p:childTnLst>
                                    <p:animScale>
                                      <p:cBhvr>
                                        <p:cTn id="352" dur="1688" fill="hold"/>
                                        <p:tgtEl>
                                          <p:spTgt spid="232"/>
                                        </p:tgtEl>
                                      </p:cBhvr>
                                      <p:by x="20000" y="20000"/>
                                    </p:animScale>
                                  </p:childTnLst>
                                </p:cTn>
                              </p:par>
                              <p:par>
                                <p:cTn id="353" presetID="10" presetClass="entr" presetSubtype="0" fill="hold" grpId="0" nodeType="withEffect">
                                  <p:stCondLst>
                                    <p:cond delay="3453"/>
                                  </p:stCondLst>
                                  <p:childTnLst>
                                    <p:set>
                                      <p:cBhvr>
                                        <p:cTn id="354" dur="1" fill="hold">
                                          <p:stCondLst>
                                            <p:cond delay="0"/>
                                          </p:stCondLst>
                                        </p:cTn>
                                        <p:tgtEl>
                                          <p:spTgt spid="216"/>
                                        </p:tgtEl>
                                        <p:attrNameLst>
                                          <p:attrName>style.visibility</p:attrName>
                                        </p:attrNameLst>
                                      </p:cBhvr>
                                      <p:to>
                                        <p:strVal val="visible"/>
                                      </p:to>
                                    </p:set>
                                    <p:animEffect transition="in" filter="fade">
                                      <p:cBhvr>
                                        <p:cTn id="355" dur="375"/>
                                        <p:tgtEl>
                                          <p:spTgt spid="216"/>
                                        </p:tgtEl>
                                      </p:cBhvr>
                                    </p:animEffect>
                                  </p:childTnLst>
                                </p:cTn>
                              </p:par>
                              <p:par>
                                <p:cTn id="356" presetID="0" presetClass="path" presetSubtype="0" decel="46000" fill="hold" grpId="1" nodeType="withEffect">
                                  <p:stCondLst>
                                    <p:cond delay="3453"/>
                                  </p:stCondLst>
                                  <p:childTnLst>
                                    <p:animMotion origin="layout" path="M -0.00026 -0.0007 C -0.09974 0.00949 -0.1586 0.02916 -0.21094 0.03958 C -0.26276 0.0493 -0.37969 0.08102 -0.56159 0.15023 " pathEditMode="relative" rAng="0" ptsTypes="AAA">
                                      <p:cBhvr>
                                        <p:cTn id="357" dur="1125" spd="-100000" fill="hold"/>
                                        <p:tgtEl>
                                          <p:spTgt spid="216"/>
                                        </p:tgtEl>
                                        <p:attrNameLst>
                                          <p:attrName>ppt_x</p:attrName>
                                          <p:attrName>ppt_y</p:attrName>
                                        </p:attrNameLst>
                                      </p:cBhvr>
                                      <p:rCtr x="-28073" y="7546"/>
                                    </p:animMotion>
                                  </p:childTnLst>
                                </p:cTn>
                              </p:par>
                              <p:par>
                                <p:cTn id="358" presetID="6" presetClass="emph" presetSubtype="0" fill="hold" grpId="2" nodeType="withEffect">
                                  <p:stCondLst>
                                    <p:cond delay="3453"/>
                                  </p:stCondLst>
                                  <p:childTnLst>
                                    <p:animScale>
                                      <p:cBhvr>
                                        <p:cTn id="359" dur="7" fill="hold"/>
                                        <p:tgtEl>
                                          <p:spTgt spid="216"/>
                                        </p:tgtEl>
                                      </p:cBhvr>
                                      <p:by x="500000" y="500000"/>
                                    </p:animScale>
                                  </p:childTnLst>
                                </p:cTn>
                              </p:par>
                              <p:par>
                                <p:cTn id="360" presetID="6" presetClass="emph" presetSubtype="0" decel="100000" fill="hold" grpId="3" nodeType="withEffect">
                                  <p:stCondLst>
                                    <p:cond delay="3453"/>
                                  </p:stCondLst>
                                  <p:childTnLst>
                                    <p:animScale>
                                      <p:cBhvr>
                                        <p:cTn id="361" dur="1125" fill="hold"/>
                                        <p:tgtEl>
                                          <p:spTgt spid="216"/>
                                        </p:tgtEl>
                                      </p:cBhvr>
                                      <p:by x="20000" y="20000"/>
                                    </p:animScale>
                                  </p:childTnLst>
                                </p:cTn>
                              </p:par>
                              <p:par>
                                <p:cTn id="362" presetID="10" presetClass="entr" presetSubtype="0" fill="hold" grpId="0" nodeType="withEffect">
                                  <p:stCondLst>
                                    <p:cond delay="2890"/>
                                  </p:stCondLst>
                                  <p:childTnLst>
                                    <p:set>
                                      <p:cBhvr>
                                        <p:cTn id="363" dur="1" fill="hold">
                                          <p:stCondLst>
                                            <p:cond delay="0"/>
                                          </p:stCondLst>
                                        </p:cTn>
                                        <p:tgtEl>
                                          <p:spTgt spid="225"/>
                                        </p:tgtEl>
                                        <p:attrNameLst>
                                          <p:attrName>style.visibility</p:attrName>
                                        </p:attrNameLst>
                                      </p:cBhvr>
                                      <p:to>
                                        <p:strVal val="visible"/>
                                      </p:to>
                                    </p:set>
                                    <p:animEffect transition="in" filter="fade">
                                      <p:cBhvr>
                                        <p:cTn id="364" dur="375"/>
                                        <p:tgtEl>
                                          <p:spTgt spid="225"/>
                                        </p:tgtEl>
                                      </p:cBhvr>
                                    </p:animEffect>
                                  </p:childTnLst>
                                </p:cTn>
                              </p:par>
                              <p:par>
                                <p:cTn id="365" presetID="0" presetClass="path" presetSubtype="0" decel="100000" fill="hold" grpId="1" nodeType="withEffect">
                                  <p:stCondLst>
                                    <p:cond delay="2890"/>
                                  </p:stCondLst>
                                  <p:childTnLst>
                                    <p:animMotion origin="layout" path="M -1.875E-6 7.40741E-7 C -0.0319 0.03958 -0.06758 0.07268 -0.12474 0.10023 C -0.18151 0.12755 -0.35403 0.16713 -0.56693 0.17292 " pathEditMode="relative" rAng="0" ptsTypes="AAA">
                                      <p:cBhvr>
                                        <p:cTn id="366" dur="1125" spd="-100000" fill="hold"/>
                                        <p:tgtEl>
                                          <p:spTgt spid="225"/>
                                        </p:tgtEl>
                                        <p:attrNameLst>
                                          <p:attrName>ppt_x</p:attrName>
                                          <p:attrName>ppt_y</p:attrName>
                                        </p:attrNameLst>
                                      </p:cBhvr>
                                      <p:rCtr x="-28346" y="8634"/>
                                    </p:animMotion>
                                  </p:childTnLst>
                                </p:cTn>
                              </p:par>
                              <p:par>
                                <p:cTn id="367" presetID="10" presetClass="entr" presetSubtype="0" fill="hold" grpId="0" nodeType="withEffect">
                                  <p:stCondLst>
                                    <p:cond delay="2703"/>
                                  </p:stCondLst>
                                  <p:childTnLst>
                                    <p:set>
                                      <p:cBhvr>
                                        <p:cTn id="368" dur="1" fill="hold">
                                          <p:stCondLst>
                                            <p:cond delay="0"/>
                                          </p:stCondLst>
                                        </p:cTn>
                                        <p:tgtEl>
                                          <p:spTgt spid="224"/>
                                        </p:tgtEl>
                                        <p:attrNameLst>
                                          <p:attrName>style.visibility</p:attrName>
                                        </p:attrNameLst>
                                      </p:cBhvr>
                                      <p:to>
                                        <p:strVal val="visible"/>
                                      </p:to>
                                    </p:set>
                                    <p:animEffect transition="in" filter="fade">
                                      <p:cBhvr>
                                        <p:cTn id="369" dur="375"/>
                                        <p:tgtEl>
                                          <p:spTgt spid="224"/>
                                        </p:tgtEl>
                                      </p:cBhvr>
                                    </p:animEffect>
                                  </p:childTnLst>
                                </p:cTn>
                              </p:par>
                              <p:par>
                                <p:cTn id="370" presetID="0" presetClass="path" presetSubtype="0" decel="100000" fill="hold" grpId="1" nodeType="withEffect">
                                  <p:stCondLst>
                                    <p:cond delay="2703"/>
                                  </p:stCondLst>
                                  <p:childTnLst>
                                    <p:animMotion origin="layout" path="M -4.16667E-6 -7.40741E-7 C -0.02786 0.01181 -0.0595 0.01991 -0.08541 0.0257 C -0.11145 0.03148 -0.19817 0.0544 -0.3207 0.05949 " pathEditMode="relative" rAng="0" ptsTypes="AAA">
                                      <p:cBhvr>
                                        <p:cTn id="371" dur="1125" spd="-100000" fill="hold"/>
                                        <p:tgtEl>
                                          <p:spTgt spid="224"/>
                                        </p:tgtEl>
                                        <p:attrNameLst>
                                          <p:attrName>ppt_x</p:attrName>
                                          <p:attrName>ppt_y</p:attrName>
                                        </p:attrNameLst>
                                      </p:cBhvr>
                                      <p:rCtr x="-16042" y="2963"/>
                                    </p:animMotion>
                                  </p:childTnLst>
                                </p:cTn>
                              </p:par>
                              <p:par>
                                <p:cTn id="372" presetID="10" presetClass="entr" presetSubtype="0" fill="hold" grpId="0" nodeType="withEffect">
                                  <p:stCondLst>
                                    <p:cond delay="3565"/>
                                  </p:stCondLst>
                                  <p:childTnLst>
                                    <p:set>
                                      <p:cBhvr>
                                        <p:cTn id="373" dur="1" fill="hold">
                                          <p:stCondLst>
                                            <p:cond delay="0"/>
                                          </p:stCondLst>
                                        </p:cTn>
                                        <p:tgtEl>
                                          <p:spTgt spid="171"/>
                                        </p:tgtEl>
                                        <p:attrNameLst>
                                          <p:attrName>style.visibility</p:attrName>
                                        </p:attrNameLst>
                                      </p:cBhvr>
                                      <p:to>
                                        <p:strVal val="visible"/>
                                      </p:to>
                                    </p:set>
                                    <p:animEffect transition="in" filter="fade">
                                      <p:cBhvr>
                                        <p:cTn id="374" dur="375"/>
                                        <p:tgtEl>
                                          <p:spTgt spid="171"/>
                                        </p:tgtEl>
                                      </p:cBhvr>
                                    </p:animEffect>
                                  </p:childTnLst>
                                </p:cTn>
                              </p:par>
                              <p:par>
                                <p:cTn id="375" presetID="0" presetClass="path" presetSubtype="0" decel="100000" fill="hold" grpId="1" nodeType="withEffect">
                                  <p:stCondLst>
                                    <p:cond delay="3565"/>
                                  </p:stCondLst>
                                  <p:childTnLst>
                                    <p:animMotion origin="layout" path="M 3.54167E-6 1.11111E-6 C -0.01459 0.00579 -0.03529 0.01643 -0.04623 0.01921 C -0.05716 0.02222 -0.08399 0.03657 -0.19818 0.04861 " pathEditMode="relative" rAng="0" ptsTypes="AAA">
                                      <p:cBhvr>
                                        <p:cTn id="376" dur="1125" spd="-100000" fill="hold"/>
                                        <p:tgtEl>
                                          <p:spTgt spid="171"/>
                                        </p:tgtEl>
                                        <p:attrNameLst>
                                          <p:attrName>ppt_x</p:attrName>
                                          <p:attrName>ppt_y</p:attrName>
                                        </p:attrNameLst>
                                      </p:cBhvr>
                                      <p:rCtr x="-9909" y="2431"/>
                                    </p:animMotion>
                                  </p:childTnLst>
                                </p:cTn>
                              </p:par>
                              <p:par>
                                <p:cTn id="377" presetID="10" presetClass="entr" presetSubtype="0" fill="hold" grpId="0" nodeType="withEffect">
                                  <p:stCondLst>
                                    <p:cond delay="3603"/>
                                  </p:stCondLst>
                                  <p:childTnLst>
                                    <p:set>
                                      <p:cBhvr>
                                        <p:cTn id="378" dur="1" fill="hold">
                                          <p:stCondLst>
                                            <p:cond delay="0"/>
                                          </p:stCondLst>
                                        </p:cTn>
                                        <p:tgtEl>
                                          <p:spTgt spid="182"/>
                                        </p:tgtEl>
                                        <p:attrNameLst>
                                          <p:attrName>style.visibility</p:attrName>
                                        </p:attrNameLst>
                                      </p:cBhvr>
                                      <p:to>
                                        <p:strVal val="visible"/>
                                      </p:to>
                                    </p:set>
                                    <p:animEffect transition="in" filter="fade">
                                      <p:cBhvr>
                                        <p:cTn id="379" dur="375"/>
                                        <p:tgtEl>
                                          <p:spTgt spid="182"/>
                                        </p:tgtEl>
                                      </p:cBhvr>
                                    </p:animEffect>
                                  </p:childTnLst>
                                </p:cTn>
                              </p:par>
                              <p:par>
                                <p:cTn id="380" presetID="0" presetClass="path" presetSubtype="0" decel="46000" fill="hold" grpId="1" nodeType="withEffect">
                                  <p:stCondLst>
                                    <p:cond delay="3603"/>
                                  </p:stCondLst>
                                  <p:childTnLst>
                                    <p:animMotion origin="layout" path="M -0.00026 -0.00069 C -0.01654 -0.00208 -0.02539 -0.00255 -0.03568 -0.00347 C -0.04596 -0.00394 -0.06471 -0.00509 -0.09401 -0.00741 " pathEditMode="relative" rAng="0" ptsTypes="AAA">
                                      <p:cBhvr>
                                        <p:cTn id="381" dur="1125" spd="-100000" fill="hold"/>
                                        <p:tgtEl>
                                          <p:spTgt spid="182"/>
                                        </p:tgtEl>
                                        <p:attrNameLst>
                                          <p:attrName>ppt_x</p:attrName>
                                          <p:attrName>ppt_y</p:attrName>
                                        </p:attrNameLst>
                                      </p:cBhvr>
                                      <p:rCtr x="-4688" y="-347"/>
                                    </p:animMotion>
                                  </p:childTnLst>
                                </p:cTn>
                              </p:par>
                              <p:par>
                                <p:cTn id="382" presetID="6" presetClass="emph" presetSubtype="0" fill="hold" grpId="2" nodeType="withEffect">
                                  <p:stCondLst>
                                    <p:cond delay="3603"/>
                                  </p:stCondLst>
                                  <p:childTnLst>
                                    <p:animScale>
                                      <p:cBhvr>
                                        <p:cTn id="383" dur="7" fill="hold"/>
                                        <p:tgtEl>
                                          <p:spTgt spid="182"/>
                                        </p:tgtEl>
                                      </p:cBhvr>
                                      <p:by x="300000" y="300000"/>
                                    </p:animScale>
                                  </p:childTnLst>
                                </p:cTn>
                              </p:par>
                              <p:par>
                                <p:cTn id="384" presetID="6" presetClass="emph" presetSubtype="0" decel="100000" fill="hold" grpId="3" nodeType="withEffect">
                                  <p:stCondLst>
                                    <p:cond delay="3603"/>
                                  </p:stCondLst>
                                  <p:childTnLst>
                                    <p:animScale>
                                      <p:cBhvr>
                                        <p:cTn id="385" dur="1125" fill="hold"/>
                                        <p:tgtEl>
                                          <p:spTgt spid="182"/>
                                        </p:tgtEl>
                                      </p:cBhvr>
                                      <p:by x="33000" y="33000"/>
                                    </p:animScale>
                                  </p:childTnLst>
                                </p:cTn>
                              </p:par>
                              <p:par>
                                <p:cTn id="386" presetID="10" presetClass="entr" presetSubtype="0" fill="hold" grpId="0" nodeType="withEffect">
                                  <p:stCondLst>
                                    <p:cond delay="3453"/>
                                  </p:stCondLst>
                                  <p:childTnLst>
                                    <p:set>
                                      <p:cBhvr>
                                        <p:cTn id="387" dur="1" fill="hold">
                                          <p:stCondLst>
                                            <p:cond delay="0"/>
                                          </p:stCondLst>
                                        </p:cTn>
                                        <p:tgtEl>
                                          <p:spTgt spid="212"/>
                                        </p:tgtEl>
                                        <p:attrNameLst>
                                          <p:attrName>style.visibility</p:attrName>
                                        </p:attrNameLst>
                                      </p:cBhvr>
                                      <p:to>
                                        <p:strVal val="visible"/>
                                      </p:to>
                                    </p:set>
                                    <p:animEffect transition="in" filter="fade">
                                      <p:cBhvr>
                                        <p:cTn id="388" dur="375"/>
                                        <p:tgtEl>
                                          <p:spTgt spid="212"/>
                                        </p:tgtEl>
                                      </p:cBhvr>
                                    </p:animEffect>
                                  </p:childTnLst>
                                </p:cTn>
                              </p:par>
                              <p:par>
                                <p:cTn id="389" presetID="0" presetClass="path" presetSubtype="0" decel="46000" fill="hold" grpId="1" nodeType="withEffect">
                                  <p:stCondLst>
                                    <p:cond delay="3453"/>
                                  </p:stCondLst>
                                  <p:childTnLst>
                                    <p:animMotion origin="layout" path="M -0.00026 -0.0007 C -0.03034 0.00717 -0.04661 0.00995 -0.06562 0.01412 C -0.08476 0.01805 -0.11927 0.0243 -0.17357 0.03866 " pathEditMode="relative" rAng="0" ptsTypes="AAA">
                                      <p:cBhvr>
                                        <p:cTn id="390" dur="1125" spd="-100000" fill="hold"/>
                                        <p:tgtEl>
                                          <p:spTgt spid="212"/>
                                        </p:tgtEl>
                                        <p:attrNameLst>
                                          <p:attrName>ppt_x</p:attrName>
                                          <p:attrName>ppt_y</p:attrName>
                                        </p:attrNameLst>
                                      </p:cBhvr>
                                      <p:rCtr x="-8672" y="1968"/>
                                    </p:animMotion>
                                  </p:childTnLst>
                                </p:cTn>
                              </p:par>
                              <p:par>
                                <p:cTn id="391" presetID="6" presetClass="emph" presetSubtype="0" fill="hold" grpId="2" nodeType="withEffect">
                                  <p:stCondLst>
                                    <p:cond delay="3453"/>
                                  </p:stCondLst>
                                  <p:childTnLst>
                                    <p:animScale>
                                      <p:cBhvr>
                                        <p:cTn id="392" dur="7" fill="hold"/>
                                        <p:tgtEl>
                                          <p:spTgt spid="212"/>
                                        </p:tgtEl>
                                      </p:cBhvr>
                                      <p:by x="500000" y="500000"/>
                                    </p:animScale>
                                  </p:childTnLst>
                                </p:cTn>
                              </p:par>
                              <p:par>
                                <p:cTn id="393" presetID="6" presetClass="emph" presetSubtype="0" decel="100000" fill="hold" grpId="3" nodeType="withEffect">
                                  <p:stCondLst>
                                    <p:cond delay="3453"/>
                                  </p:stCondLst>
                                  <p:childTnLst>
                                    <p:animScale>
                                      <p:cBhvr>
                                        <p:cTn id="394" dur="1125" fill="hold"/>
                                        <p:tgtEl>
                                          <p:spTgt spid="212"/>
                                        </p:tgtEl>
                                      </p:cBhvr>
                                      <p:by x="20000" y="20000"/>
                                    </p:animScale>
                                  </p:childTnLst>
                                </p:cTn>
                              </p:par>
                              <p:par>
                                <p:cTn id="395" presetID="10" presetClass="entr" presetSubtype="0" fill="hold" grpId="0" nodeType="withEffect">
                                  <p:stCondLst>
                                    <p:cond delay="3265"/>
                                  </p:stCondLst>
                                  <p:childTnLst>
                                    <p:set>
                                      <p:cBhvr>
                                        <p:cTn id="396" dur="1" fill="hold">
                                          <p:stCondLst>
                                            <p:cond delay="0"/>
                                          </p:stCondLst>
                                        </p:cTn>
                                        <p:tgtEl>
                                          <p:spTgt spid="202"/>
                                        </p:tgtEl>
                                        <p:attrNameLst>
                                          <p:attrName>style.visibility</p:attrName>
                                        </p:attrNameLst>
                                      </p:cBhvr>
                                      <p:to>
                                        <p:strVal val="visible"/>
                                      </p:to>
                                    </p:set>
                                    <p:animEffect transition="in" filter="fade">
                                      <p:cBhvr>
                                        <p:cTn id="397" dur="375"/>
                                        <p:tgtEl>
                                          <p:spTgt spid="202"/>
                                        </p:tgtEl>
                                      </p:cBhvr>
                                    </p:animEffect>
                                  </p:childTnLst>
                                </p:cTn>
                              </p:par>
                              <p:par>
                                <p:cTn id="398" presetID="0" presetClass="path" presetSubtype="0" decel="46000" fill="hold" grpId="1" nodeType="withEffect">
                                  <p:stCondLst>
                                    <p:cond delay="3265"/>
                                  </p:stCondLst>
                                  <p:childTnLst>
                                    <p:animMotion origin="layout" path="M 8.33333E-7 7.40741E-7 C -0.05456 0.00833 -0.04792 0.00625 -0.05677 0.00764 C -0.06537 0.00903 -0.10755 0.01204 -0.12708 0.01157 " pathEditMode="relative" rAng="0" ptsTypes="AAA">
                                      <p:cBhvr>
                                        <p:cTn id="399" dur="1125" spd="-100000" fill="hold"/>
                                        <p:tgtEl>
                                          <p:spTgt spid="202"/>
                                        </p:tgtEl>
                                        <p:attrNameLst>
                                          <p:attrName>ppt_x</p:attrName>
                                          <p:attrName>ppt_y</p:attrName>
                                        </p:attrNameLst>
                                      </p:cBhvr>
                                      <p:rCtr x="-6354" y="579"/>
                                    </p:animMotion>
                                  </p:childTnLst>
                                </p:cTn>
                              </p:par>
                              <p:par>
                                <p:cTn id="400" presetID="6" presetClass="emph" presetSubtype="0" fill="hold" grpId="2" nodeType="withEffect">
                                  <p:stCondLst>
                                    <p:cond delay="3265"/>
                                  </p:stCondLst>
                                  <p:childTnLst>
                                    <p:animScale>
                                      <p:cBhvr>
                                        <p:cTn id="401" dur="7" fill="hold"/>
                                        <p:tgtEl>
                                          <p:spTgt spid="202"/>
                                        </p:tgtEl>
                                      </p:cBhvr>
                                      <p:by x="300000" y="300000"/>
                                    </p:animScale>
                                  </p:childTnLst>
                                </p:cTn>
                              </p:par>
                              <p:par>
                                <p:cTn id="402" presetID="6" presetClass="emph" presetSubtype="0" decel="100000" fill="hold" grpId="3" nodeType="withEffect">
                                  <p:stCondLst>
                                    <p:cond delay="3265"/>
                                  </p:stCondLst>
                                  <p:childTnLst>
                                    <p:animScale>
                                      <p:cBhvr>
                                        <p:cTn id="403" dur="1125" fill="hold"/>
                                        <p:tgtEl>
                                          <p:spTgt spid="202"/>
                                        </p:tgtEl>
                                      </p:cBhvr>
                                      <p:by x="33000" y="33000"/>
                                    </p:animScale>
                                  </p:childTnLst>
                                </p:cTn>
                              </p:par>
                              <p:par>
                                <p:cTn id="404" presetID="10" presetClass="entr" presetSubtype="0" fill="hold" grpId="0" nodeType="withEffect">
                                  <p:stCondLst>
                                    <p:cond delay="3528"/>
                                  </p:stCondLst>
                                  <p:childTnLst>
                                    <p:set>
                                      <p:cBhvr>
                                        <p:cTn id="405" dur="1" fill="hold">
                                          <p:stCondLst>
                                            <p:cond delay="0"/>
                                          </p:stCondLst>
                                        </p:cTn>
                                        <p:tgtEl>
                                          <p:spTgt spid="214"/>
                                        </p:tgtEl>
                                        <p:attrNameLst>
                                          <p:attrName>style.visibility</p:attrName>
                                        </p:attrNameLst>
                                      </p:cBhvr>
                                      <p:to>
                                        <p:strVal val="visible"/>
                                      </p:to>
                                    </p:set>
                                    <p:animEffect transition="in" filter="fade">
                                      <p:cBhvr>
                                        <p:cTn id="406" dur="375"/>
                                        <p:tgtEl>
                                          <p:spTgt spid="214"/>
                                        </p:tgtEl>
                                      </p:cBhvr>
                                    </p:animEffect>
                                  </p:childTnLst>
                                </p:cTn>
                              </p:par>
                              <p:par>
                                <p:cTn id="407" presetID="0" presetClass="path" presetSubtype="0" decel="46000" fill="hold" grpId="1" nodeType="withEffect">
                                  <p:stCondLst>
                                    <p:cond delay="3528"/>
                                  </p:stCondLst>
                                  <p:childTnLst>
                                    <p:animMotion origin="layout" path="M -1.25E-6 2.22222E-6 C -0.08281 -0.0007 -0.13138 -0.00162 -0.175 -0.00209 C -0.21797 -0.00232 -0.31497 -0.00371 -0.46562 -0.00672 " pathEditMode="relative" rAng="0" ptsTypes="AAA">
                                      <p:cBhvr>
                                        <p:cTn id="408" dur="1125" spd="-100000" fill="hold"/>
                                        <p:tgtEl>
                                          <p:spTgt spid="214"/>
                                        </p:tgtEl>
                                        <p:attrNameLst>
                                          <p:attrName>ppt_x</p:attrName>
                                          <p:attrName>ppt_y</p:attrName>
                                        </p:attrNameLst>
                                      </p:cBhvr>
                                      <p:rCtr x="-23281" y="-347"/>
                                    </p:animMotion>
                                  </p:childTnLst>
                                </p:cTn>
                              </p:par>
                              <p:par>
                                <p:cTn id="409" presetID="6" presetClass="emph" presetSubtype="0" fill="hold" grpId="2" nodeType="withEffect">
                                  <p:stCondLst>
                                    <p:cond delay="3528"/>
                                  </p:stCondLst>
                                  <p:childTnLst>
                                    <p:animScale>
                                      <p:cBhvr>
                                        <p:cTn id="410" dur="7" fill="hold"/>
                                        <p:tgtEl>
                                          <p:spTgt spid="214"/>
                                        </p:tgtEl>
                                      </p:cBhvr>
                                      <p:by x="500000" y="500000"/>
                                    </p:animScale>
                                  </p:childTnLst>
                                </p:cTn>
                              </p:par>
                              <p:par>
                                <p:cTn id="411" presetID="6" presetClass="emph" presetSubtype="0" decel="100000" fill="hold" grpId="3" nodeType="withEffect">
                                  <p:stCondLst>
                                    <p:cond delay="3528"/>
                                  </p:stCondLst>
                                  <p:childTnLst>
                                    <p:animScale>
                                      <p:cBhvr>
                                        <p:cTn id="412" dur="1125" fill="hold"/>
                                        <p:tgtEl>
                                          <p:spTgt spid="214"/>
                                        </p:tgtEl>
                                      </p:cBhvr>
                                      <p:by x="20000" y="20000"/>
                                    </p:animScale>
                                  </p:childTnLst>
                                </p:cTn>
                              </p:par>
                              <p:par>
                                <p:cTn id="413" presetID="10" presetClass="entr" presetSubtype="0" fill="hold" grpId="0" nodeType="withEffect">
                                  <p:stCondLst>
                                    <p:cond delay="3078"/>
                                  </p:stCondLst>
                                  <p:childTnLst>
                                    <p:set>
                                      <p:cBhvr>
                                        <p:cTn id="414" dur="1" fill="hold">
                                          <p:stCondLst>
                                            <p:cond delay="0"/>
                                          </p:stCondLst>
                                        </p:cTn>
                                        <p:tgtEl>
                                          <p:spTgt spid="217"/>
                                        </p:tgtEl>
                                        <p:attrNameLst>
                                          <p:attrName>style.visibility</p:attrName>
                                        </p:attrNameLst>
                                      </p:cBhvr>
                                      <p:to>
                                        <p:strVal val="visible"/>
                                      </p:to>
                                    </p:set>
                                    <p:animEffect transition="in" filter="fade">
                                      <p:cBhvr>
                                        <p:cTn id="415" dur="375"/>
                                        <p:tgtEl>
                                          <p:spTgt spid="217"/>
                                        </p:tgtEl>
                                      </p:cBhvr>
                                    </p:animEffect>
                                  </p:childTnLst>
                                </p:cTn>
                              </p:par>
                              <p:par>
                                <p:cTn id="416" presetID="0" presetClass="path" presetSubtype="0" decel="46000" fill="hold" grpId="1" nodeType="withEffect">
                                  <p:stCondLst>
                                    <p:cond delay="3078"/>
                                  </p:stCondLst>
                                  <p:childTnLst>
                                    <p:animMotion origin="layout" path="M -0.00026 -0.0007 C -0.14154 0.00393 -0.08125 0.00601 -0.1556 0.01111 C -0.22878 0.01643 -0.14128 0.00694 -0.39883 0.04166 " pathEditMode="relative" rAng="0" ptsTypes="AAA">
                                      <p:cBhvr>
                                        <p:cTn id="417" dur="1125" spd="-100000" fill="hold"/>
                                        <p:tgtEl>
                                          <p:spTgt spid="217"/>
                                        </p:tgtEl>
                                        <p:attrNameLst>
                                          <p:attrName>ppt_x</p:attrName>
                                          <p:attrName>ppt_y</p:attrName>
                                        </p:attrNameLst>
                                      </p:cBhvr>
                                      <p:rCtr x="-19935" y="2106"/>
                                    </p:animMotion>
                                  </p:childTnLst>
                                </p:cTn>
                              </p:par>
                              <p:par>
                                <p:cTn id="418" presetID="6" presetClass="emph" presetSubtype="0" fill="hold" grpId="2" nodeType="withEffect">
                                  <p:stCondLst>
                                    <p:cond delay="3078"/>
                                  </p:stCondLst>
                                  <p:childTnLst>
                                    <p:animScale>
                                      <p:cBhvr>
                                        <p:cTn id="419" dur="7" fill="hold"/>
                                        <p:tgtEl>
                                          <p:spTgt spid="217"/>
                                        </p:tgtEl>
                                      </p:cBhvr>
                                      <p:by x="500000" y="500000"/>
                                    </p:animScale>
                                  </p:childTnLst>
                                </p:cTn>
                              </p:par>
                              <p:par>
                                <p:cTn id="420" presetID="6" presetClass="emph" presetSubtype="0" decel="100000" fill="hold" grpId="3" nodeType="withEffect">
                                  <p:stCondLst>
                                    <p:cond delay="3078"/>
                                  </p:stCondLst>
                                  <p:childTnLst>
                                    <p:animScale>
                                      <p:cBhvr>
                                        <p:cTn id="421" dur="1125" fill="hold"/>
                                        <p:tgtEl>
                                          <p:spTgt spid="217"/>
                                        </p:tgtEl>
                                      </p:cBhvr>
                                      <p:by x="20000" y="20000"/>
                                    </p:animScale>
                                  </p:childTnLst>
                                </p:cTn>
                              </p:par>
                              <p:par>
                                <p:cTn id="422" presetID="10" presetClass="entr" presetSubtype="0" fill="hold" grpId="0" nodeType="withEffect">
                                  <p:stCondLst>
                                    <p:cond delay="3153"/>
                                  </p:stCondLst>
                                  <p:childTnLst>
                                    <p:set>
                                      <p:cBhvr>
                                        <p:cTn id="423" dur="1" fill="hold">
                                          <p:stCondLst>
                                            <p:cond delay="0"/>
                                          </p:stCondLst>
                                        </p:cTn>
                                        <p:tgtEl>
                                          <p:spTgt spid="213"/>
                                        </p:tgtEl>
                                        <p:attrNameLst>
                                          <p:attrName>style.visibility</p:attrName>
                                        </p:attrNameLst>
                                      </p:cBhvr>
                                      <p:to>
                                        <p:strVal val="visible"/>
                                      </p:to>
                                    </p:set>
                                    <p:animEffect transition="in" filter="fade">
                                      <p:cBhvr>
                                        <p:cTn id="424" dur="375"/>
                                        <p:tgtEl>
                                          <p:spTgt spid="213"/>
                                        </p:tgtEl>
                                      </p:cBhvr>
                                    </p:animEffect>
                                  </p:childTnLst>
                                </p:cTn>
                              </p:par>
                              <p:par>
                                <p:cTn id="425" presetID="0" presetClass="path" presetSubtype="0" decel="100000" fill="hold" grpId="1" nodeType="withEffect">
                                  <p:stCondLst>
                                    <p:cond delay="3153"/>
                                  </p:stCondLst>
                                  <p:childTnLst>
                                    <p:animMotion origin="layout" path="M -8.33333E-7 -4.44444E-6 C -0.05299 0.0088 -0.11263 0.01598 -0.1612 0.02084 C -0.21068 0.02547 -0.37409 0.04491 -0.60469 0.04954 " pathEditMode="relative" rAng="0" ptsTypes="AAA">
                                      <p:cBhvr>
                                        <p:cTn id="426" dur="1125" spd="-100000" fill="hold"/>
                                        <p:tgtEl>
                                          <p:spTgt spid="213"/>
                                        </p:tgtEl>
                                        <p:attrNameLst>
                                          <p:attrName>ppt_x</p:attrName>
                                          <p:attrName>ppt_y</p:attrName>
                                        </p:attrNameLst>
                                      </p:cBhvr>
                                      <p:rCtr x="-30234" y="2477"/>
                                    </p:animMotion>
                                  </p:childTnLst>
                                </p:cTn>
                              </p:par>
                              <p:par>
                                <p:cTn id="427" presetID="6" presetClass="emph" presetSubtype="0" fill="hold" grpId="2" nodeType="withEffect">
                                  <p:stCondLst>
                                    <p:cond delay="3153"/>
                                  </p:stCondLst>
                                  <p:childTnLst>
                                    <p:animScale>
                                      <p:cBhvr>
                                        <p:cTn id="428" dur="7" fill="hold"/>
                                        <p:tgtEl>
                                          <p:spTgt spid="213"/>
                                        </p:tgtEl>
                                      </p:cBhvr>
                                      <p:by x="500000" y="500000"/>
                                    </p:animScale>
                                  </p:childTnLst>
                                </p:cTn>
                              </p:par>
                              <p:par>
                                <p:cTn id="429" presetID="6" presetClass="emph" presetSubtype="0" fill="hold" grpId="3" nodeType="withEffect">
                                  <p:stCondLst>
                                    <p:cond delay="3153"/>
                                  </p:stCondLst>
                                  <p:childTnLst>
                                    <p:animScale>
                                      <p:cBhvr>
                                        <p:cTn id="430" dur="1125" fill="hold"/>
                                        <p:tgtEl>
                                          <p:spTgt spid="213"/>
                                        </p:tgtEl>
                                      </p:cBhvr>
                                      <p:by x="20000" y="20000"/>
                                    </p:animScale>
                                  </p:childTnLst>
                                </p:cTn>
                              </p:par>
                              <p:par>
                                <p:cTn id="431" presetID="10" presetClass="entr" presetSubtype="0" fill="hold" grpId="0" nodeType="withEffect">
                                  <p:stCondLst>
                                    <p:cond delay="3228"/>
                                  </p:stCondLst>
                                  <p:childTnLst>
                                    <p:set>
                                      <p:cBhvr>
                                        <p:cTn id="432" dur="1" fill="hold">
                                          <p:stCondLst>
                                            <p:cond delay="0"/>
                                          </p:stCondLst>
                                        </p:cTn>
                                        <p:tgtEl>
                                          <p:spTgt spid="219"/>
                                        </p:tgtEl>
                                        <p:attrNameLst>
                                          <p:attrName>style.visibility</p:attrName>
                                        </p:attrNameLst>
                                      </p:cBhvr>
                                      <p:to>
                                        <p:strVal val="visible"/>
                                      </p:to>
                                    </p:set>
                                    <p:animEffect transition="in" filter="fade">
                                      <p:cBhvr>
                                        <p:cTn id="433" dur="375"/>
                                        <p:tgtEl>
                                          <p:spTgt spid="219"/>
                                        </p:tgtEl>
                                      </p:cBhvr>
                                    </p:animEffect>
                                  </p:childTnLst>
                                </p:cTn>
                              </p:par>
                              <p:par>
                                <p:cTn id="434" presetID="0" presetClass="path" presetSubtype="0" decel="46000" fill="hold" grpId="1" nodeType="withEffect">
                                  <p:stCondLst>
                                    <p:cond delay="3228"/>
                                  </p:stCondLst>
                                  <p:childTnLst>
                                    <p:animMotion origin="layout" path="M 3.75E-6 -4.44444E-6 C -0.01185 -4.44444E-6 -0.04024 0.00209 -0.0724 0.00394 C -0.10469 0.00556 0.0181 0.00139 -0.19388 0.00973 C -0.23802 0.01204 -0.33698 0.01436 -0.56016 0.02362 " pathEditMode="relative" rAng="0" ptsTypes="AAAA">
                                      <p:cBhvr>
                                        <p:cTn id="435" dur="1125" spd="-100000" fill="hold"/>
                                        <p:tgtEl>
                                          <p:spTgt spid="219"/>
                                        </p:tgtEl>
                                        <p:attrNameLst>
                                          <p:attrName>ppt_x</p:attrName>
                                          <p:attrName>ppt_y</p:attrName>
                                        </p:attrNameLst>
                                      </p:cBhvr>
                                      <p:rCtr x="-28008" y="1181"/>
                                    </p:animMotion>
                                  </p:childTnLst>
                                </p:cTn>
                              </p:par>
                              <p:par>
                                <p:cTn id="436" presetID="6" presetClass="emph" presetSubtype="0" fill="hold" grpId="2" nodeType="withEffect">
                                  <p:stCondLst>
                                    <p:cond delay="3228"/>
                                  </p:stCondLst>
                                  <p:childTnLst>
                                    <p:animScale>
                                      <p:cBhvr>
                                        <p:cTn id="437" dur="7" fill="hold"/>
                                        <p:tgtEl>
                                          <p:spTgt spid="219"/>
                                        </p:tgtEl>
                                      </p:cBhvr>
                                      <p:by x="500000" y="500000"/>
                                    </p:animScale>
                                  </p:childTnLst>
                                </p:cTn>
                              </p:par>
                              <p:par>
                                <p:cTn id="438" presetID="6" presetClass="emph" presetSubtype="0" decel="100000" fill="hold" grpId="3" nodeType="withEffect">
                                  <p:stCondLst>
                                    <p:cond delay="3228"/>
                                  </p:stCondLst>
                                  <p:childTnLst>
                                    <p:animScale>
                                      <p:cBhvr>
                                        <p:cTn id="439" dur="1125" fill="hold"/>
                                        <p:tgtEl>
                                          <p:spTgt spid="219"/>
                                        </p:tgtEl>
                                      </p:cBhvr>
                                      <p:by x="20000" y="20000"/>
                                    </p:animScale>
                                  </p:childTnLst>
                                </p:cTn>
                              </p:par>
                              <p:par>
                                <p:cTn id="440" presetID="10" presetClass="entr" presetSubtype="0" fill="hold" grpId="0" nodeType="withEffect">
                                  <p:stCondLst>
                                    <p:cond delay="3370"/>
                                  </p:stCondLst>
                                  <p:childTnLst>
                                    <p:set>
                                      <p:cBhvr>
                                        <p:cTn id="441" dur="1" fill="hold">
                                          <p:stCondLst>
                                            <p:cond delay="0"/>
                                          </p:stCondLst>
                                        </p:cTn>
                                        <p:tgtEl>
                                          <p:spTgt spid="159"/>
                                        </p:tgtEl>
                                        <p:attrNameLst>
                                          <p:attrName>style.visibility</p:attrName>
                                        </p:attrNameLst>
                                      </p:cBhvr>
                                      <p:to>
                                        <p:strVal val="visible"/>
                                      </p:to>
                                    </p:set>
                                    <p:animEffect transition="in" filter="fade">
                                      <p:cBhvr>
                                        <p:cTn id="442" dur="375"/>
                                        <p:tgtEl>
                                          <p:spTgt spid="159"/>
                                        </p:tgtEl>
                                      </p:cBhvr>
                                    </p:animEffect>
                                  </p:childTnLst>
                                </p:cTn>
                              </p:par>
                              <p:par>
                                <p:cTn id="443" presetID="0" presetClass="path" presetSubtype="0" decel="46000" fill="hold" grpId="1" nodeType="withEffect">
                                  <p:stCondLst>
                                    <p:cond delay="3370"/>
                                  </p:stCondLst>
                                  <p:childTnLst>
                                    <p:animMotion origin="layout" path="M -0.00039 -0.00069 C -0.00247 -0.00069 -0.00677 -0.00139 -0.01224 -0.00139 C -0.01719 -0.00162 -0.02422 -0.00278 -0.03125 -0.00278 C -0.03815 -0.00278 -0.06458 -0.00347 -0.07838 -0.00394 " pathEditMode="relative" rAng="0" ptsTypes="AAAA">
                                      <p:cBhvr>
                                        <p:cTn id="444" dur="1125" spd="-100000" fill="hold"/>
                                        <p:tgtEl>
                                          <p:spTgt spid="159"/>
                                        </p:tgtEl>
                                        <p:attrNameLst>
                                          <p:attrName>ppt_x</p:attrName>
                                          <p:attrName>ppt_y</p:attrName>
                                        </p:attrNameLst>
                                      </p:cBhvr>
                                      <p:rCtr x="-3906" y="-162"/>
                                    </p:animMotion>
                                  </p:childTnLst>
                                </p:cTn>
                              </p:par>
                              <p:par>
                                <p:cTn id="445" presetID="6" presetClass="emph" presetSubtype="0" fill="hold" grpId="2" nodeType="withEffect">
                                  <p:stCondLst>
                                    <p:cond delay="3370"/>
                                  </p:stCondLst>
                                  <p:childTnLst>
                                    <p:animScale>
                                      <p:cBhvr>
                                        <p:cTn id="446" dur="7" fill="hold"/>
                                        <p:tgtEl>
                                          <p:spTgt spid="159"/>
                                        </p:tgtEl>
                                      </p:cBhvr>
                                      <p:by x="300000" y="300000"/>
                                    </p:animScale>
                                  </p:childTnLst>
                                </p:cTn>
                              </p:par>
                              <p:par>
                                <p:cTn id="447" presetID="6" presetClass="emph" presetSubtype="0" decel="100000" fill="hold" grpId="3" nodeType="withEffect">
                                  <p:stCondLst>
                                    <p:cond delay="3370"/>
                                  </p:stCondLst>
                                  <p:childTnLst>
                                    <p:animScale>
                                      <p:cBhvr>
                                        <p:cTn id="448" dur="1125" fill="hold"/>
                                        <p:tgtEl>
                                          <p:spTgt spid="159"/>
                                        </p:tgtEl>
                                      </p:cBhvr>
                                      <p:by x="33000" y="33000"/>
                                    </p:animScale>
                                  </p:childTnLst>
                                </p:cTn>
                              </p:par>
                              <p:par>
                                <p:cTn id="449" presetID="10" presetClass="entr" presetSubtype="0" fill="hold" grpId="0" nodeType="withEffect">
                                  <p:stCondLst>
                                    <p:cond delay="3445"/>
                                  </p:stCondLst>
                                  <p:childTnLst>
                                    <p:set>
                                      <p:cBhvr>
                                        <p:cTn id="450" dur="1" fill="hold">
                                          <p:stCondLst>
                                            <p:cond delay="0"/>
                                          </p:stCondLst>
                                        </p:cTn>
                                        <p:tgtEl>
                                          <p:spTgt spid="166"/>
                                        </p:tgtEl>
                                        <p:attrNameLst>
                                          <p:attrName>style.visibility</p:attrName>
                                        </p:attrNameLst>
                                      </p:cBhvr>
                                      <p:to>
                                        <p:strVal val="visible"/>
                                      </p:to>
                                    </p:set>
                                    <p:animEffect transition="in" filter="fade">
                                      <p:cBhvr>
                                        <p:cTn id="451" dur="375"/>
                                        <p:tgtEl>
                                          <p:spTgt spid="166"/>
                                        </p:tgtEl>
                                      </p:cBhvr>
                                    </p:animEffect>
                                  </p:childTnLst>
                                </p:cTn>
                              </p:par>
                              <p:par>
                                <p:cTn id="452" presetID="0" presetClass="path" presetSubtype="0" decel="46000" fill="hold" grpId="1" nodeType="withEffect">
                                  <p:stCondLst>
                                    <p:cond delay="3445"/>
                                  </p:stCondLst>
                                  <p:childTnLst>
                                    <p:animMotion origin="layout" path="M -0.00039 -0.00069 C -0.00273 -0.00069 -0.00716 -0.00208 -0.01263 -0.00301 C -0.01797 -0.00393 -0.02683 -0.00555 -0.03295 -0.00648 C -0.0401 -0.00741 -0.1875 -0.02384 -0.22448 -0.02824 " pathEditMode="relative" rAng="0" ptsTypes="AAAA">
                                      <p:cBhvr>
                                        <p:cTn id="453" dur="1125" spd="-100000" fill="hold"/>
                                        <p:tgtEl>
                                          <p:spTgt spid="166"/>
                                        </p:tgtEl>
                                        <p:attrNameLst>
                                          <p:attrName>ppt_x</p:attrName>
                                          <p:attrName>ppt_y</p:attrName>
                                        </p:attrNameLst>
                                      </p:cBhvr>
                                      <p:rCtr x="-11211" y="-1389"/>
                                    </p:animMotion>
                                  </p:childTnLst>
                                </p:cTn>
                              </p:par>
                              <p:par>
                                <p:cTn id="454" presetID="6" presetClass="emph" presetSubtype="0" fill="hold" grpId="2" nodeType="withEffect">
                                  <p:stCondLst>
                                    <p:cond delay="3445"/>
                                  </p:stCondLst>
                                  <p:childTnLst>
                                    <p:animScale>
                                      <p:cBhvr>
                                        <p:cTn id="455" dur="7" fill="hold"/>
                                        <p:tgtEl>
                                          <p:spTgt spid="166"/>
                                        </p:tgtEl>
                                      </p:cBhvr>
                                      <p:by x="300000" y="300000"/>
                                    </p:animScale>
                                  </p:childTnLst>
                                </p:cTn>
                              </p:par>
                              <p:par>
                                <p:cTn id="456" presetID="6" presetClass="emph" presetSubtype="0" decel="100000" fill="hold" grpId="3" nodeType="withEffect">
                                  <p:stCondLst>
                                    <p:cond delay="3445"/>
                                  </p:stCondLst>
                                  <p:childTnLst>
                                    <p:animScale>
                                      <p:cBhvr>
                                        <p:cTn id="457" dur="1125" fill="hold"/>
                                        <p:tgtEl>
                                          <p:spTgt spid="166"/>
                                        </p:tgtEl>
                                      </p:cBhvr>
                                      <p:by x="33000" y="33000"/>
                                    </p:animScale>
                                  </p:childTnLst>
                                </p:cTn>
                              </p:par>
                              <p:par>
                                <p:cTn id="458" presetID="10" presetClass="entr" presetSubtype="0" fill="hold" grpId="0" nodeType="withEffect">
                                  <p:stCondLst>
                                    <p:cond delay="2515"/>
                                  </p:stCondLst>
                                  <p:childTnLst>
                                    <p:set>
                                      <p:cBhvr>
                                        <p:cTn id="459" dur="1" fill="hold">
                                          <p:stCondLst>
                                            <p:cond delay="0"/>
                                          </p:stCondLst>
                                        </p:cTn>
                                        <p:tgtEl>
                                          <p:spTgt spid="220"/>
                                        </p:tgtEl>
                                        <p:attrNameLst>
                                          <p:attrName>style.visibility</p:attrName>
                                        </p:attrNameLst>
                                      </p:cBhvr>
                                      <p:to>
                                        <p:strVal val="visible"/>
                                      </p:to>
                                    </p:set>
                                    <p:animEffect transition="in" filter="fade">
                                      <p:cBhvr>
                                        <p:cTn id="460" dur="375"/>
                                        <p:tgtEl>
                                          <p:spTgt spid="220"/>
                                        </p:tgtEl>
                                      </p:cBhvr>
                                    </p:animEffect>
                                  </p:childTnLst>
                                </p:cTn>
                              </p:par>
                              <p:par>
                                <p:cTn id="461" presetID="0" presetClass="path" presetSubtype="0" decel="46000" fill="hold" grpId="1" nodeType="withEffect">
                                  <p:stCondLst>
                                    <p:cond delay="2515"/>
                                  </p:stCondLst>
                                  <p:childTnLst>
                                    <p:animMotion origin="layout" path="M -0.00026 -0.00069 C -0.02721 -0.00208 -0.04179 -0.00254 -0.05872 -0.00324 C -0.07591 -0.00393 -0.10677 -0.00509 -0.15533 -0.00741 " pathEditMode="relative" rAng="0" ptsTypes="AAA">
                                      <p:cBhvr>
                                        <p:cTn id="462" dur="1125" spd="-100000" fill="hold"/>
                                        <p:tgtEl>
                                          <p:spTgt spid="220"/>
                                        </p:tgtEl>
                                        <p:attrNameLst>
                                          <p:attrName>ppt_x</p:attrName>
                                          <p:attrName>ppt_y</p:attrName>
                                        </p:attrNameLst>
                                      </p:cBhvr>
                                      <p:rCtr x="-7760" y="-347"/>
                                    </p:animMotion>
                                  </p:childTnLst>
                                </p:cTn>
                              </p:par>
                              <p:par>
                                <p:cTn id="463" presetID="10" presetClass="entr" presetSubtype="0" fill="hold" grpId="0" nodeType="withEffect">
                                  <p:stCondLst>
                                    <p:cond delay="3595"/>
                                  </p:stCondLst>
                                  <p:childTnLst>
                                    <p:set>
                                      <p:cBhvr>
                                        <p:cTn id="464" dur="1" fill="hold">
                                          <p:stCondLst>
                                            <p:cond delay="0"/>
                                          </p:stCondLst>
                                        </p:cTn>
                                        <p:tgtEl>
                                          <p:spTgt spid="211"/>
                                        </p:tgtEl>
                                        <p:attrNameLst>
                                          <p:attrName>style.visibility</p:attrName>
                                        </p:attrNameLst>
                                      </p:cBhvr>
                                      <p:to>
                                        <p:strVal val="visible"/>
                                      </p:to>
                                    </p:set>
                                    <p:animEffect transition="in" filter="fade">
                                      <p:cBhvr>
                                        <p:cTn id="465" dur="375"/>
                                        <p:tgtEl>
                                          <p:spTgt spid="211"/>
                                        </p:tgtEl>
                                      </p:cBhvr>
                                    </p:animEffect>
                                  </p:childTnLst>
                                </p:cTn>
                              </p:par>
                              <p:par>
                                <p:cTn id="466" presetID="0" presetClass="path" presetSubtype="0" decel="46000" fill="hold" grpId="1" nodeType="withEffect">
                                  <p:stCondLst>
                                    <p:cond delay="3595"/>
                                  </p:stCondLst>
                                  <p:childTnLst>
                                    <p:animMotion origin="layout" path="M -0.00026 -0.00069 C -0.09283 -0.00694 -0.14309 -0.00879 -0.20104 -0.01111 C -0.26015 -0.01412 -0.36575 -0.01898 -0.53203 -0.02778 " pathEditMode="relative" rAng="0" ptsTypes="AAA">
                                      <p:cBhvr>
                                        <p:cTn id="467" dur="1125" spd="-100000" fill="hold"/>
                                        <p:tgtEl>
                                          <p:spTgt spid="211"/>
                                        </p:tgtEl>
                                        <p:attrNameLst>
                                          <p:attrName>ppt_x</p:attrName>
                                          <p:attrName>ppt_y</p:attrName>
                                        </p:attrNameLst>
                                      </p:cBhvr>
                                      <p:rCtr x="-26589" y="-1366"/>
                                    </p:animMotion>
                                  </p:childTnLst>
                                </p:cTn>
                              </p:par>
                              <p:par>
                                <p:cTn id="468" presetID="10" presetClass="entr" presetSubtype="0" fill="hold" grpId="0" nodeType="withEffect">
                                  <p:stCondLst>
                                    <p:cond delay="3670"/>
                                  </p:stCondLst>
                                  <p:childTnLst>
                                    <p:set>
                                      <p:cBhvr>
                                        <p:cTn id="469" dur="1" fill="hold">
                                          <p:stCondLst>
                                            <p:cond delay="0"/>
                                          </p:stCondLst>
                                        </p:cTn>
                                        <p:tgtEl>
                                          <p:spTgt spid="193"/>
                                        </p:tgtEl>
                                        <p:attrNameLst>
                                          <p:attrName>style.visibility</p:attrName>
                                        </p:attrNameLst>
                                      </p:cBhvr>
                                      <p:to>
                                        <p:strVal val="visible"/>
                                      </p:to>
                                    </p:set>
                                    <p:animEffect transition="in" filter="fade">
                                      <p:cBhvr>
                                        <p:cTn id="470" dur="375"/>
                                        <p:tgtEl>
                                          <p:spTgt spid="193"/>
                                        </p:tgtEl>
                                      </p:cBhvr>
                                    </p:animEffect>
                                  </p:childTnLst>
                                </p:cTn>
                              </p:par>
                              <p:par>
                                <p:cTn id="471" presetID="0" presetClass="path" presetSubtype="0" decel="46000" fill="hold" grpId="1" nodeType="withEffect">
                                  <p:stCondLst>
                                    <p:cond delay="3670"/>
                                  </p:stCondLst>
                                  <p:childTnLst>
                                    <p:animMotion origin="layout" path="M -0.00026 -0.00093 C -0.02748 0.00949 -0.04597 0.01157 -0.05638 0.0125 C -0.0668 0.01342 -0.10847 0.00833 -0.14141 0.00579 " pathEditMode="relative" rAng="0" ptsTypes="AAA">
                                      <p:cBhvr>
                                        <p:cTn id="472" dur="1125" spd="-100000" fill="hold"/>
                                        <p:tgtEl>
                                          <p:spTgt spid="193"/>
                                        </p:tgtEl>
                                        <p:attrNameLst>
                                          <p:attrName>ppt_x</p:attrName>
                                          <p:attrName>ppt_y</p:attrName>
                                        </p:attrNameLst>
                                      </p:cBhvr>
                                      <p:rCtr x="-7057" y="671"/>
                                    </p:animMotion>
                                  </p:childTnLst>
                                </p:cTn>
                              </p:par>
                              <p:par>
                                <p:cTn id="473" presetID="10" presetClass="entr" presetSubtype="0" fill="hold" grpId="0" nodeType="withEffect">
                                  <p:stCondLst>
                                    <p:cond delay="3453"/>
                                  </p:stCondLst>
                                  <p:childTnLst>
                                    <p:set>
                                      <p:cBhvr>
                                        <p:cTn id="474" dur="1" fill="hold">
                                          <p:stCondLst>
                                            <p:cond delay="0"/>
                                          </p:stCondLst>
                                        </p:cTn>
                                        <p:tgtEl>
                                          <p:spTgt spid="210"/>
                                        </p:tgtEl>
                                        <p:attrNameLst>
                                          <p:attrName>style.visibility</p:attrName>
                                        </p:attrNameLst>
                                      </p:cBhvr>
                                      <p:to>
                                        <p:strVal val="visible"/>
                                      </p:to>
                                    </p:set>
                                    <p:animEffect transition="in" filter="fade">
                                      <p:cBhvr>
                                        <p:cTn id="475" dur="375"/>
                                        <p:tgtEl>
                                          <p:spTgt spid="210"/>
                                        </p:tgtEl>
                                      </p:cBhvr>
                                    </p:animEffect>
                                  </p:childTnLst>
                                </p:cTn>
                              </p:par>
                              <p:par>
                                <p:cTn id="476" presetID="0" presetClass="path" presetSubtype="0" decel="46000" fill="hold" grpId="1" nodeType="withEffect">
                                  <p:stCondLst>
                                    <p:cond delay="3453"/>
                                  </p:stCondLst>
                                  <p:childTnLst>
                                    <p:animMotion origin="layout" path="M 3.64292E-17 2.59259E-6 C -0.0987 0.00648 -0.15195 0.00856 -0.21367 0.01111 C -0.27682 0.01458 -0.38945 0.0199 -0.56667 0.02963 " pathEditMode="relative" rAng="0" ptsTypes="AAA">
                                      <p:cBhvr>
                                        <p:cTn id="477" dur="1125" spd="-100000" fill="hold"/>
                                        <p:tgtEl>
                                          <p:spTgt spid="210"/>
                                        </p:tgtEl>
                                        <p:attrNameLst>
                                          <p:attrName>ppt_x</p:attrName>
                                          <p:attrName>ppt_y</p:attrName>
                                        </p:attrNameLst>
                                      </p:cBhvr>
                                      <p:rCtr x="-28333" y="1481"/>
                                    </p:animMotion>
                                  </p:childTnLst>
                                </p:cTn>
                              </p:par>
                              <p:par>
                                <p:cTn id="478" presetID="10" presetClass="entr" presetSubtype="0" fill="hold" grpId="0" nodeType="withEffect">
                                  <p:stCondLst>
                                    <p:cond delay="3408"/>
                                  </p:stCondLst>
                                  <p:childTnLst>
                                    <p:set>
                                      <p:cBhvr>
                                        <p:cTn id="479" dur="1" fill="hold">
                                          <p:stCondLst>
                                            <p:cond delay="0"/>
                                          </p:stCondLst>
                                        </p:cTn>
                                        <p:tgtEl>
                                          <p:spTgt spid="174"/>
                                        </p:tgtEl>
                                        <p:attrNameLst>
                                          <p:attrName>style.visibility</p:attrName>
                                        </p:attrNameLst>
                                      </p:cBhvr>
                                      <p:to>
                                        <p:strVal val="visible"/>
                                      </p:to>
                                    </p:set>
                                    <p:animEffect transition="in" filter="fade">
                                      <p:cBhvr>
                                        <p:cTn id="480" dur="375"/>
                                        <p:tgtEl>
                                          <p:spTgt spid="174"/>
                                        </p:tgtEl>
                                      </p:cBhvr>
                                    </p:animEffect>
                                  </p:childTnLst>
                                </p:cTn>
                              </p:par>
                              <p:par>
                                <p:cTn id="481" presetID="0" presetClass="path" presetSubtype="0" decel="46000" fill="hold" grpId="1" nodeType="withEffect">
                                  <p:stCondLst>
                                    <p:cond delay="3408"/>
                                  </p:stCondLst>
                                  <p:childTnLst>
                                    <p:animMotion origin="layout" path="M -0.00026 -0.00069 C -0.0358 -0.00532 -0.05507 -0.00694 -0.07721 -0.00902 C -0.1 -0.01111 -0.14049 -0.01504 -0.20429 -0.02176 " pathEditMode="relative" rAng="0" ptsTypes="AAA">
                                      <p:cBhvr>
                                        <p:cTn id="482" dur="1125" spd="-100000" fill="hold"/>
                                        <p:tgtEl>
                                          <p:spTgt spid="174"/>
                                        </p:tgtEl>
                                        <p:attrNameLst>
                                          <p:attrName>ppt_x</p:attrName>
                                          <p:attrName>ppt_y</p:attrName>
                                        </p:attrNameLst>
                                      </p:cBhvr>
                                      <p:rCtr x="-10208" y="-1065"/>
                                    </p:animMotion>
                                  </p:childTnLst>
                                </p:cTn>
                              </p:par>
                              <p:par>
                                <p:cTn id="483" presetID="10" presetClass="entr" presetSubtype="0" fill="hold" grpId="0" nodeType="withEffect">
                                  <p:stCondLst>
                                    <p:cond delay="3483"/>
                                  </p:stCondLst>
                                  <p:childTnLst>
                                    <p:set>
                                      <p:cBhvr>
                                        <p:cTn id="484" dur="1" fill="hold">
                                          <p:stCondLst>
                                            <p:cond delay="0"/>
                                          </p:stCondLst>
                                        </p:cTn>
                                        <p:tgtEl>
                                          <p:spTgt spid="160"/>
                                        </p:tgtEl>
                                        <p:attrNameLst>
                                          <p:attrName>style.visibility</p:attrName>
                                        </p:attrNameLst>
                                      </p:cBhvr>
                                      <p:to>
                                        <p:strVal val="visible"/>
                                      </p:to>
                                    </p:set>
                                    <p:animEffect transition="in" filter="fade">
                                      <p:cBhvr>
                                        <p:cTn id="485" dur="375"/>
                                        <p:tgtEl>
                                          <p:spTgt spid="160"/>
                                        </p:tgtEl>
                                      </p:cBhvr>
                                    </p:animEffect>
                                  </p:childTnLst>
                                </p:cTn>
                              </p:par>
                              <p:par>
                                <p:cTn id="486" presetID="0" presetClass="path" presetSubtype="0" decel="46000" fill="hold" grpId="1" nodeType="withEffect">
                                  <p:stCondLst>
                                    <p:cond delay="3483"/>
                                  </p:stCondLst>
                                  <p:childTnLst>
                                    <p:animMotion origin="layout" path="M -0.00026 -0.00069 C -0.025 -0.00625 -0.03828 -0.0081 -0.05377 -0.01042 C -0.06953 -0.01296 -0.09765 -0.01759 -0.14192 -0.02569 " pathEditMode="relative" rAng="0" ptsTypes="AAA">
                                      <p:cBhvr>
                                        <p:cTn id="487" dur="1125" spd="-100000" fill="hold"/>
                                        <p:tgtEl>
                                          <p:spTgt spid="160"/>
                                        </p:tgtEl>
                                        <p:attrNameLst>
                                          <p:attrName>ppt_x</p:attrName>
                                          <p:attrName>ppt_y</p:attrName>
                                        </p:attrNameLst>
                                      </p:cBhvr>
                                      <p:rCtr x="-7083" y="-1250"/>
                                    </p:animMotion>
                                  </p:childTnLst>
                                </p:cTn>
                              </p:par>
                              <p:par>
                                <p:cTn id="488" presetID="6" presetClass="emph" presetSubtype="0" fill="hold" grpId="2" nodeType="withEffect">
                                  <p:stCondLst>
                                    <p:cond delay="3483"/>
                                  </p:stCondLst>
                                  <p:childTnLst>
                                    <p:animScale>
                                      <p:cBhvr>
                                        <p:cTn id="489" dur="7" fill="hold"/>
                                        <p:tgtEl>
                                          <p:spTgt spid="160"/>
                                        </p:tgtEl>
                                      </p:cBhvr>
                                      <p:by x="300000" y="300000"/>
                                    </p:animScale>
                                  </p:childTnLst>
                                </p:cTn>
                              </p:par>
                              <p:par>
                                <p:cTn id="490" presetID="6" presetClass="emph" presetSubtype="0" decel="100000" fill="hold" grpId="3" nodeType="withEffect">
                                  <p:stCondLst>
                                    <p:cond delay="3483"/>
                                  </p:stCondLst>
                                  <p:childTnLst>
                                    <p:animScale>
                                      <p:cBhvr>
                                        <p:cTn id="491" dur="1125" fill="hold"/>
                                        <p:tgtEl>
                                          <p:spTgt spid="160"/>
                                        </p:tgtEl>
                                      </p:cBhvr>
                                      <p:by x="33000" y="33000"/>
                                    </p:animScale>
                                  </p:childTnLst>
                                </p:cTn>
                              </p:par>
                              <p:par>
                                <p:cTn id="492" presetID="10" presetClass="entr" presetSubtype="0" fill="hold" grpId="0" nodeType="withEffect">
                                  <p:stCondLst>
                                    <p:cond delay="3558"/>
                                  </p:stCondLst>
                                  <p:childTnLst>
                                    <p:set>
                                      <p:cBhvr>
                                        <p:cTn id="493" dur="1" fill="hold">
                                          <p:stCondLst>
                                            <p:cond delay="0"/>
                                          </p:stCondLst>
                                        </p:cTn>
                                        <p:tgtEl>
                                          <p:spTgt spid="158"/>
                                        </p:tgtEl>
                                        <p:attrNameLst>
                                          <p:attrName>style.visibility</p:attrName>
                                        </p:attrNameLst>
                                      </p:cBhvr>
                                      <p:to>
                                        <p:strVal val="visible"/>
                                      </p:to>
                                    </p:set>
                                    <p:animEffect transition="in" filter="fade">
                                      <p:cBhvr>
                                        <p:cTn id="494" dur="375"/>
                                        <p:tgtEl>
                                          <p:spTgt spid="158"/>
                                        </p:tgtEl>
                                      </p:cBhvr>
                                    </p:animEffect>
                                  </p:childTnLst>
                                </p:cTn>
                              </p:par>
                              <p:par>
                                <p:cTn id="495" presetID="0" presetClass="path" presetSubtype="0" decel="46000" fill="hold" grpId="1" nodeType="withEffect">
                                  <p:stCondLst>
                                    <p:cond delay="3558"/>
                                  </p:stCondLst>
                                  <p:childTnLst>
                                    <p:animMotion origin="layout" path="M -0.00026 -0.00069 C -0.022 0.0206 -0.03385 0.02778 -0.0474 0.03657 C -0.06133 0.04745 -0.0862 0.06505 -0.12526 0.09745 " pathEditMode="relative" rAng="0" ptsTypes="AAA">
                                      <p:cBhvr>
                                        <p:cTn id="496" dur="1125" spd="-100000" fill="hold"/>
                                        <p:tgtEl>
                                          <p:spTgt spid="158"/>
                                        </p:tgtEl>
                                        <p:attrNameLst>
                                          <p:attrName>ppt_x</p:attrName>
                                          <p:attrName>ppt_y</p:attrName>
                                        </p:attrNameLst>
                                      </p:cBhvr>
                                      <p:rCtr x="-6250" y="4907"/>
                                    </p:animMotion>
                                  </p:childTnLst>
                                </p:cTn>
                              </p:par>
                              <p:par>
                                <p:cTn id="497" presetID="6" presetClass="emph" presetSubtype="0" fill="hold" grpId="2" nodeType="withEffect">
                                  <p:stCondLst>
                                    <p:cond delay="3558"/>
                                  </p:stCondLst>
                                  <p:childTnLst>
                                    <p:animScale>
                                      <p:cBhvr>
                                        <p:cTn id="498" dur="7" fill="hold"/>
                                        <p:tgtEl>
                                          <p:spTgt spid="158"/>
                                        </p:tgtEl>
                                      </p:cBhvr>
                                      <p:by x="300000" y="300000"/>
                                    </p:animScale>
                                  </p:childTnLst>
                                </p:cTn>
                              </p:par>
                              <p:par>
                                <p:cTn id="499" presetID="6" presetClass="emph" presetSubtype="0" decel="100000" fill="hold" grpId="3" nodeType="withEffect">
                                  <p:stCondLst>
                                    <p:cond delay="3558"/>
                                  </p:stCondLst>
                                  <p:childTnLst>
                                    <p:animScale>
                                      <p:cBhvr>
                                        <p:cTn id="500" dur="1125" fill="hold"/>
                                        <p:tgtEl>
                                          <p:spTgt spid="158"/>
                                        </p:tgtEl>
                                      </p:cBhvr>
                                      <p:by x="33000" y="33000"/>
                                    </p:animScale>
                                  </p:childTnLst>
                                </p:cTn>
                              </p:par>
                              <p:par>
                                <p:cTn id="501" presetID="10" presetClass="entr" presetSubtype="0" fill="hold" grpId="0" nodeType="withEffect">
                                  <p:stCondLst>
                                    <p:cond delay="3535"/>
                                  </p:stCondLst>
                                  <p:childTnLst>
                                    <p:set>
                                      <p:cBhvr>
                                        <p:cTn id="502" dur="1" fill="hold">
                                          <p:stCondLst>
                                            <p:cond delay="0"/>
                                          </p:stCondLst>
                                        </p:cTn>
                                        <p:tgtEl>
                                          <p:spTgt spid="207"/>
                                        </p:tgtEl>
                                        <p:attrNameLst>
                                          <p:attrName>style.visibility</p:attrName>
                                        </p:attrNameLst>
                                      </p:cBhvr>
                                      <p:to>
                                        <p:strVal val="visible"/>
                                      </p:to>
                                    </p:set>
                                    <p:animEffect transition="in" filter="fade">
                                      <p:cBhvr>
                                        <p:cTn id="503" dur="375"/>
                                        <p:tgtEl>
                                          <p:spTgt spid="207"/>
                                        </p:tgtEl>
                                      </p:cBhvr>
                                    </p:animEffect>
                                  </p:childTnLst>
                                </p:cTn>
                              </p:par>
                              <p:par>
                                <p:cTn id="504" presetID="0" presetClass="path" presetSubtype="0" decel="46000" fill="hold" grpId="1" nodeType="withEffect">
                                  <p:stCondLst>
                                    <p:cond delay="3535"/>
                                  </p:stCondLst>
                                  <p:childTnLst>
                                    <p:animMotion origin="layout" path="M -0.00026 -0.00069 C -0.02201 -0.00833 -0.03373 -0.01088 -0.0474 -0.01412 C -0.0612 -0.01782 -0.08607 -0.0243 -0.125 -0.03565 " pathEditMode="relative" rAng="0" ptsTypes="AAA">
                                      <p:cBhvr>
                                        <p:cTn id="505" dur="1125" spd="-100000" fill="hold"/>
                                        <p:tgtEl>
                                          <p:spTgt spid="207"/>
                                        </p:tgtEl>
                                        <p:attrNameLst>
                                          <p:attrName>ppt_x</p:attrName>
                                          <p:attrName>ppt_y</p:attrName>
                                        </p:attrNameLst>
                                      </p:cBhvr>
                                      <p:rCtr x="-6237" y="-1759"/>
                                    </p:animMotion>
                                  </p:childTnLst>
                                </p:cTn>
                              </p:par>
                              <p:par>
                                <p:cTn id="506" presetID="6" presetClass="emph" presetSubtype="0" fill="hold" grpId="2" nodeType="withEffect">
                                  <p:stCondLst>
                                    <p:cond delay="3535"/>
                                  </p:stCondLst>
                                  <p:childTnLst>
                                    <p:animScale>
                                      <p:cBhvr>
                                        <p:cTn id="507" dur="7" fill="hold"/>
                                        <p:tgtEl>
                                          <p:spTgt spid="207"/>
                                        </p:tgtEl>
                                      </p:cBhvr>
                                      <p:by x="300000" y="300000"/>
                                    </p:animScale>
                                  </p:childTnLst>
                                </p:cTn>
                              </p:par>
                              <p:par>
                                <p:cTn id="508" presetID="6" presetClass="emph" presetSubtype="0" decel="100000" fill="hold" grpId="3" nodeType="withEffect">
                                  <p:stCondLst>
                                    <p:cond delay="3535"/>
                                  </p:stCondLst>
                                  <p:childTnLst>
                                    <p:animScale>
                                      <p:cBhvr>
                                        <p:cTn id="509" dur="1125" fill="hold"/>
                                        <p:tgtEl>
                                          <p:spTgt spid="207"/>
                                        </p:tgtEl>
                                      </p:cBhvr>
                                      <p:by x="33000" y="33000"/>
                                    </p:animScale>
                                  </p:childTnLst>
                                </p:cTn>
                              </p:par>
                              <p:par>
                                <p:cTn id="510" presetID="10" presetClass="entr" presetSubtype="0" fill="hold" grpId="0" nodeType="withEffect">
                                  <p:stCondLst>
                                    <p:cond delay="3310"/>
                                  </p:stCondLst>
                                  <p:childTnLst>
                                    <p:set>
                                      <p:cBhvr>
                                        <p:cTn id="511" dur="1" fill="hold">
                                          <p:stCondLst>
                                            <p:cond delay="0"/>
                                          </p:stCondLst>
                                        </p:cTn>
                                        <p:tgtEl>
                                          <p:spTgt spid="163"/>
                                        </p:tgtEl>
                                        <p:attrNameLst>
                                          <p:attrName>style.visibility</p:attrName>
                                        </p:attrNameLst>
                                      </p:cBhvr>
                                      <p:to>
                                        <p:strVal val="visible"/>
                                      </p:to>
                                    </p:set>
                                    <p:animEffect transition="in" filter="fade">
                                      <p:cBhvr>
                                        <p:cTn id="512" dur="375"/>
                                        <p:tgtEl>
                                          <p:spTgt spid="163"/>
                                        </p:tgtEl>
                                      </p:cBhvr>
                                    </p:animEffect>
                                  </p:childTnLst>
                                </p:cTn>
                              </p:par>
                              <p:par>
                                <p:cTn id="513" presetID="0" presetClass="path" presetSubtype="0" decel="46000" fill="hold" grpId="1" nodeType="withEffect">
                                  <p:stCondLst>
                                    <p:cond delay="3310"/>
                                  </p:stCondLst>
                                  <p:childTnLst>
                                    <p:animMotion origin="layout" path="M -0.00026 -0.0007 C -0.01432 -0.00232 -0.02188 -0.00278 -0.03059 -0.00348 C -0.03945 -0.00417 -0.05547 -0.00533 -0.08046 -0.00741 " pathEditMode="relative" rAng="0" ptsTypes="AAA">
                                      <p:cBhvr>
                                        <p:cTn id="514" dur="1125" spd="-100000" fill="hold"/>
                                        <p:tgtEl>
                                          <p:spTgt spid="163"/>
                                        </p:tgtEl>
                                        <p:attrNameLst>
                                          <p:attrName>ppt_x</p:attrName>
                                          <p:attrName>ppt_y</p:attrName>
                                        </p:attrNameLst>
                                      </p:cBhvr>
                                      <p:rCtr x="-4010" y="-347"/>
                                    </p:animMotion>
                                  </p:childTnLst>
                                </p:cTn>
                              </p:par>
                              <p:par>
                                <p:cTn id="515" presetID="6" presetClass="emph" presetSubtype="0" fill="hold" grpId="2" nodeType="withEffect">
                                  <p:stCondLst>
                                    <p:cond delay="3310"/>
                                  </p:stCondLst>
                                  <p:childTnLst>
                                    <p:animScale>
                                      <p:cBhvr>
                                        <p:cTn id="516" dur="7" fill="hold"/>
                                        <p:tgtEl>
                                          <p:spTgt spid="163"/>
                                        </p:tgtEl>
                                      </p:cBhvr>
                                      <p:by x="300000" y="300000"/>
                                    </p:animScale>
                                  </p:childTnLst>
                                </p:cTn>
                              </p:par>
                              <p:par>
                                <p:cTn id="517" presetID="6" presetClass="emph" presetSubtype="0" decel="100000" fill="hold" grpId="3" nodeType="withEffect">
                                  <p:stCondLst>
                                    <p:cond delay="3310"/>
                                  </p:stCondLst>
                                  <p:childTnLst>
                                    <p:animScale>
                                      <p:cBhvr>
                                        <p:cTn id="518" dur="1125" fill="hold"/>
                                        <p:tgtEl>
                                          <p:spTgt spid="163"/>
                                        </p:tgtEl>
                                      </p:cBhvr>
                                      <p:by x="33000" y="33000"/>
                                    </p:animScale>
                                  </p:childTnLst>
                                </p:cTn>
                              </p:par>
                              <p:par>
                                <p:cTn id="519" presetID="10" presetClass="entr" presetSubtype="0" fill="hold" grpId="0" nodeType="withEffect">
                                  <p:stCondLst>
                                    <p:cond delay="3828"/>
                                  </p:stCondLst>
                                  <p:childTnLst>
                                    <p:set>
                                      <p:cBhvr>
                                        <p:cTn id="520" dur="1" fill="hold">
                                          <p:stCondLst>
                                            <p:cond delay="0"/>
                                          </p:stCondLst>
                                        </p:cTn>
                                        <p:tgtEl>
                                          <p:spTgt spid="215"/>
                                        </p:tgtEl>
                                        <p:attrNameLst>
                                          <p:attrName>style.visibility</p:attrName>
                                        </p:attrNameLst>
                                      </p:cBhvr>
                                      <p:to>
                                        <p:strVal val="visible"/>
                                      </p:to>
                                    </p:set>
                                    <p:animEffect transition="in" filter="fade">
                                      <p:cBhvr>
                                        <p:cTn id="521" dur="375"/>
                                        <p:tgtEl>
                                          <p:spTgt spid="215"/>
                                        </p:tgtEl>
                                      </p:cBhvr>
                                    </p:animEffect>
                                  </p:childTnLst>
                                </p:cTn>
                              </p:par>
                              <p:par>
                                <p:cTn id="522" presetID="0" presetClass="path" presetSubtype="0" decel="46000" fill="hold" grpId="1" nodeType="withEffect">
                                  <p:stCondLst>
                                    <p:cond delay="3828"/>
                                  </p:stCondLst>
                                  <p:childTnLst>
                                    <p:animMotion origin="layout" path="M -0.00026 -0.0007 C -0.04739 -0.00208 -0.07292 -0.00278 -0.1026 -0.00324 C -0.13268 -0.00417 -0.18659 -0.00509 -0.27135 -0.00741 " pathEditMode="relative" rAng="0" ptsTypes="AAA">
                                      <p:cBhvr>
                                        <p:cTn id="523" dur="1125" spd="-100000" fill="hold"/>
                                        <p:tgtEl>
                                          <p:spTgt spid="215"/>
                                        </p:tgtEl>
                                        <p:attrNameLst>
                                          <p:attrName>ppt_x</p:attrName>
                                          <p:attrName>ppt_y</p:attrName>
                                        </p:attrNameLst>
                                      </p:cBhvr>
                                      <p:rCtr x="-13555" y="-347"/>
                                    </p:animMotion>
                                  </p:childTnLst>
                                </p:cTn>
                              </p:par>
                              <p:par>
                                <p:cTn id="524" presetID="6" presetClass="emph" presetSubtype="0" fill="hold" grpId="2" nodeType="withEffect">
                                  <p:stCondLst>
                                    <p:cond delay="3828"/>
                                  </p:stCondLst>
                                  <p:childTnLst>
                                    <p:animScale>
                                      <p:cBhvr>
                                        <p:cTn id="525" dur="7" fill="hold"/>
                                        <p:tgtEl>
                                          <p:spTgt spid="215"/>
                                        </p:tgtEl>
                                      </p:cBhvr>
                                      <p:by x="500000" y="500000"/>
                                    </p:animScale>
                                  </p:childTnLst>
                                </p:cTn>
                              </p:par>
                              <p:par>
                                <p:cTn id="526" presetID="6" presetClass="emph" presetSubtype="0" decel="100000" fill="hold" grpId="3" nodeType="withEffect">
                                  <p:stCondLst>
                                    <p:cond delay="3828"/>
                                  </p:stCondLst>
                                  <p:childTnLst>
                                    <p:animScale>
                                      <p:cBhvr>
                                        <p:cTn id="527" dur="1125" fill="hold"/>
                                        <p:tgtEl>
                                          <p:spTgt spid="215"/>
                                        </p:tgtEl>
                                      </p:cBhvr>
                                      <p:by x="20000" y="20000"/>
                                    </p:animScale>
                                  </p:childTnLst>
                                </p:cTn>
                              </p:par>
                              <p:par>
                                <p:cTn id="528" presetID="10" presetClass="entr" presetSubtype="0" fill="hold" grpId="0" nodeType="withEffect">
                                  <p:stCondLst>
                                    <p:cond delay="3430"/>
                                  </p:stCondLst>
                                  <p:childTnLst>
                                    <p:set>
                                      <p:cBhvr>
                                        <p:cTn id="529" dur="1" fill="hold">
                                          <p:stCondLst>
                                            <p:cond delay="0"/>
                                          </p:stCondLst>
                                        </p:cTn>
                                        <p:tgtEl>
                                          <p:spTgt spid="162"/>
                                        </p:tgtEl>
                                        <p:attrNameLst>
                                          <p:attrName>style.visibility</p:attrName>
                                        </p:attrNameLst>
                                      </p:cBhvr>
                                      <p:to>
                                        <p:strVal val="visible"/>
                                      </p:to>
                                    </p:set>
                                    <p:animEffect transition="in" filter="fade">
                                      <p:cBhvr>
                                        <p:cTn id="530" dur="375"/>
                                        <p:tgtEl>
                                          <p:spTgt spid="162"/>
                                        </p:tgtEl>
                                      </p:cBhvr>
                                    </p:animEffect>
                                  </p:childTnLst>
                                </p:cTn>
                              </p:par>
                              <p:par>
                                <p:cTn id="531" presetID="0" presetClass="path" presetSubtype="0" decel="46000" fill="hold" grpId="1" nodeType="withEffect">
                                  <p:stCondLst>
                                    <p:cond delay="3430"/>
                                  </p:stCondLst>
                                  <p:childTnLst>
                                    <p:animMotion origin="layout" path="M -0.00026 -0.00069 C -0.02942 0.00347 -0.04518 0.00486 -0.06341 0.00672 C -0.0819 0.0088 -0.11523 0.0125 -0.16744 0.01898 " pathEditMode="relative" rAng="0" ptsTypes="AAA">
                                      <p:cBhvr>
                                        <p:cTn id="532" dur="1125" spd="-100000" fill="hold"/>
                                        <p:tgtEl>
                                          <p:spTgt spid="162"/>
                                        </p:tgtEl>
                                        <p:attrNameLst>
                                          <p:attrName>ppt_x</p:attrName>
                                          <p:attrName>ppt_y</p:attrName>
                                        </p:attrNameLst>
                                      </p:cBhvr>
                                      <p:rCtr x="-8359" y="972"/>
                                    </p:animMotion>
                                  </p:childTnLst>
                                </p:cTn>
                              </p:par>
                              <p:par>
                                <p:cTn id="533" presetID="6" presetClass="emph" presetSubtype="0" fill="hold" grpId="2" nodeType="withEffect">
                                  <p:stCondLst>
                                    <p:cond delay="3430"/>
                                  </p:stCondLst>
                                  <p:childTnLst>
                                    <p:animScale>
                                      <p:cBhvr>
                                        <p:cTn id="534" dur="7" fill="hold"/>
                                        <p:tgtEl>
                                          <p:spTgt spid="162"/>
                                        </p:tgtEl>
                                      </p:cBhvr>
                                      <p:by x="300000" y="300000"/>
                                    </p:animScale>
                                  </p:childTnLst>
                                </p:cTn>
                              </p:par>
                              <p:par>
                                <p:cTn id="535" presetID="6" presetClass="emph" presetSubtype="0" decel="100000" fill="hold" grpId="3" nodeType="withEffect">
                                  <p:stCondLst>
                                    <p:cond delay="3430"/>
                                  </p:stCondLst>
                                  <p:childTnLst>
                                    <p:animScale>
                                      <p:cBhvr>
                                        <p:cTn id="536" dur="1125" fill="hold"/>
                                        <p:tgtEl>
                                          <p:spTgt spid="162"/>
                                        </p:tgtEl>
                                      </p:cBhvr>
                                      <p:by x="33000" y="33000"/>
                                    </p:animScale>
                                  </p:childTnLst>
                                </p:cTn>
                              </p:par>
                              <p:par>
                                <p:cTn id="537" presetID="10" presetClass="entr" presetSubtype="0" fill="hold" grpId="0" nodeType="withEffect">
                                  <p:stCondLst>
                                    <p:cond delay="3505"/>
                                  </p:stCondLst>
                                  <p:childTnLst>
                                    <p:set>
                                      <p:cBhvr>
                                        <p:cTn id="538" dur="1" fill="hold">
                                          <p:stCondLst>
                                            <p:cond delay="0"/>
                                          </p:stCondLst>
                                        </p:cTn>
                                        <p:tgtEl>
                                          <p:spTgt spid="177"/>
                                        </p:tgtEl>
                                        <p:attrNameLst>
                                          <p:attrName>style.visibility</p:attrName>
                                        </p:attrNameLst>
                                      </p:cBhvr>
                                      <p:to>
                                        <p:strVal val="visible"/>
                                      </p:to>
                                    </p:set>
                                    <p:animEffect transition="in" filter="fade">
                                      <p:cBhvr>
                                        <p:cTn id="539" dur="375"/>
                                        <p:tgtEl>
                                          <p:spTgt spid="177"/>
                                        </p:tgtEl>
                                      </p:cBhvr>
                                    </p:animEffect>
                                  </p:childTnLst>
                                </p:cTn>
                              </p:par>
                              <p:par>
                                <p:cTn id="540" presetID="0" presetClass="path" presetSubtype="0" decel="46000" fill="hold" grpId="1" nodeType="withEffect">
                                  <p:stCondLst>
                                    <p:cond delay="3505"/>
                                  </p:stCondLst>
                                  <p:childTnLst>
                                    <p:animMotion origin="layout" path="M -0.00026 -0.00069 C -0.05585 -0.00347 -0.08593 -0.0044 -0.12083 -0.00555 C -0.15638 -0.00694 -0.21992 -0.00926 -0.32005 -0.01342 " pathEditMode="relative" rAng="0" ptsTypes="AAA">
                                      <p:cBhvr>
                                        <p:cTn id="541" dur="1125" spd="-100000" fill="hold"/>
                                        <p:tgtEl>
                                          <p:spTgt spid="177"/>
                                        </p:tgtEl>
                                        <p:attrNameLst>
                                          <p:attrName>ppt_x</p:attrName>
                                          <p:attrName>ppt_y</p:attrName>
                                        </p:attrNameLst>
                                      </p:cBhvr>
                                      <p:rCtr x="-15990" y="-648"/>
                                    </p:animMotion>
                                  </p:childTnLst>
                                </p:cTn>
                              </p:par>
                              <p:par>
                                <p:cTn id="542" presetID="6" presetClass="emph" presetSubtype="0" fill="hold" grpId="2" nodeType="withEffect">
                                  <p:stCondLst>
                                    <p:cond delay="3505"/>
                                  </p:stCondLst>
                                  <p:childTnLst>
                                    <p:animScale>
                                      <p:cBhvr>
                                        <p:cTn id="543" dur="7" fill="hold"/>
                                        <p:tgtEl>
                                          <p:spTgt spid="177"/>
                                        </p:tgtEl>
                                      </p:cBhvr>
                                      <p:by x="300000" y="300000"/>
                                    </p:animScale>
                                  </p:childTnLst>
                                </p:cTn>
                              </p:par>
                              <p:par>
                                <p:cTn id="544" presetID="6" presetClass="emph" presetSubtype="0" decel="100000" fill="hold" grpId="3" nodeType="withEffect">
                                  <p:stCondLst>
                                    <p:cond delay="3505"/>
                                  </p:stCondLst>
                                  <p:childTnLst>
                                    <p:animScale>
                                      <p:cBhvr>
                                        <p:cTn id="545" dur="1125" fill="hold"/>
                                        <p:tgtEl>
                                          <p:spTgt spid="177"/>
                                        </p:tgtEl>
                                      </p:cBhvr>
                                      <p:by x="33000" y="33000"/>
                                    </p:animScale>
                                  </p:childTnLst>
                                </p:cTn>
                              </p:par>
                              <p:par>
                                <p:cTn id="546" presetID="10" presetClass="entr" presetSubtype="0" fill="hold" grpId="0" nodeType="withEffect">
                                  <p:stCondLst>
                                    <p:cond delay="3580"/>
                                  </p:stCondLst>
                                  <p:childTnLst>
                                    <p:set>
                                      <p:cBhvr>
                                        <p:cTn id="547" dur="1" fill="hold">
                                          <p:stCondLst>
                                            <p:cond delay="0"/>
                                          </p:stCondLst>
                                        </p:cTn>
                                        <p:tgtEl>
                                          <p:spTgt spid="195"/>
                                        </p:tgtEl>
                                        <p:attrNameLst>
                                          <p:attrName>style.visibility</p:attrName>
                                        </p:attrNameLst>
                                      </p:cBhvr>
                                      <p:to>
                                        <p:strVal val="visible"/>
                                      </p:to>
                                    </p:set>
                                    <p:animEffect transition="in" filter="fade">
                                      <p:cBhvr>
                                        <p:cTn id="548" dur="375"/>
                                        <p:tgtEl>
                                          <p:spTgt spid="195"/>
                                        </p:tgtEl>
                                      </p:cBhvr>
                                    </p:animEffect>
                                  </p:childTnLst>
                                </p:cTn>
                              </p:par>
                              <p:par>
                                <p:cTn id="549" presetID="0" presetClass="path" presetSubtype="0" decel="46000" fill="hold" grpId="1" nodeType="withEffect">
                                  <p:stCondLst>
                                    <p:cond delay="3580"/>
                                  </p:stCondLst>
                                  <p:childTnLst>
                                    <p:animMotion origin="layout" path="M -0.00026 -0.00069 C -0.02109 0.0007 -0.03242 0.00116 -0.04544 0.00186 C -0.05872 0.00255 -0.08255 0.00371 -0.11992 0.00602 " pathEditMode="relative" rAng="0" ptsTypes="AAA">
                                      <p:cBhvr>
                                        <p:cTn id="550" dur="1125" spd="-100000" fill="hold"/>
                                        <p:tgtEl>
                                          <p:spTgt spid="195"/>
                                        </p:tgtEl>
                                        <p:attrNameLst>
                                          <p:attrName>ppt_x</p:attrName>
                                          <p:attrName>ppt_y</p:attrName>
                                        </p:attrNameLst>
                                      </p:cBhvr>
                                      <p:rCtr x="-5990" y="324"/>
                                    </p:animMotion>
                                  </p:childTnLst>
                                </p:cTn>
                              </p:par>
                              <p:par>
                                <p:cTn id="551" presetID="6" presetClass="emph" presetSubtype="0" fill="hold" grpId="2" nodeType="withEffect">
                                  <p:stCondLst>
                                    <p:cond delay="3580"/>
                                  </p:stCondLst>
                                  <p:childTnLst>
                                    <p:animScale>
                                      <p:cBhvr>
                                        <p:cTn id="552" dur="7" fill="hold"/>
                                        <p:tgtEl>
                                          <p:spTgt spid="195"/>
                                        </p:tgtEl>
                                      </p:cBhvr>
                                      <p:by x="300000" y="300000"/>
                                    </p:animScale>
                                  </p:childTnLst>
                                </p:cTn>
                              </p:par>
                              <p:par>
                                <p:cTn id="553" presetID="6" presetClass="emph" presetSubtype="0" decel="100000" fill="hold" grpId="3" nodeType="withEffect">
                                  <p:stCondLst>
                                    <p:cond delay="3580"/>
                                  </p:stCondLst>
                                  <p:childTnLst>
                                    <p:animScale>
                                      <p:cBhvr>
                                        <p:cTn id="554" dur="1125" fill="hold"/>
                                        <p:tgtEl>
                                          <p:spTgt spid="195"/>
                                        </p:tgtEl>
                                      </p:cBhvr>
                                      <p:by x="33000" y="33000"/>
                                    </p:animScale>
                                  </p:childTnLst>
                                </p:cTn>
                              </p:par>
                              <p:par>
                                <p:cTn id="555" presetID="10" presetClass="entr" presetSubtype="0" fill="hold" grpId="0" nodeType="withEffect">
                                  <p:stCondLst>
                                    <p:cond delay="3655"/>
                                  </p:stCondLst>
                                  <p:childTnLst>
                                    <p:set>
                                      <p:cBhvr>
                                        <p:cTn id="556" dur="1" fill="hold">
                                          <p:stCondLst>
                                            <p:cond delay="0"/>
                                          </p:stCondLst>
                                        </p:cTn>
                                        <p:tgtEl>
                                          <p:spTgt spid="179"/>
                                        </p:tgtEl>
                                        <p:attrNameLst>
                                          <p:attrName>style.visibility</p:attrName>
                                        </p:attrNameLst>
                                      </p:cBhvr>
                                      <p:to>
                                        <p:strVal val="visible"/>
                                      </p:to>
                                    </p:set>
                                    <p:animEffect transition="in" filter="fade">
                                      <p:cBhvr>
                                        <p:cTn id="557" dur="375"/>
                                        <p:tgtEl>
                                          <p:spTgt spid="179"/>
                                        </p:tgtEl>
                                      </p:cBhvr>
                                    </p:animEffect>
                                  </p:childTnLst>
                                </p:cTn>
                              </p:par>
                              <p:par>
                                <p:cTn id="558" presetID="0" presetClass="path" presetSubtype="0" decel="46000" fill="hold" grpId="1" nodeType="withEffect">
                                  <p:stCondLst>
                                    <p:cond delay="3655"/>
                                  </p:stCondLst>
                                  <p:childTnLst>
                                    <p:animMotion origin="layout" path="M -0.00026 -0.00069 C -0.03073 -0.00648 -0.04714 -0.00833 -0.06628 -0.01065 C -0.08568 -0.01366 -0.12032 -0.01829 -0.175 -0.02685 " pathEditMode="relative" rAng="0" ptsTypes="AAA">
                                      <p:cBhvr>
                                        <p:cTn id="559" dur="1125" spd="-100000" fill="hold"/>
                                        <p:tgtEl>
                                          <p:spTgt spid="179"/>
                                        </p:tgtEl>
                                        <p:attrNameLst>
                                          <p:attrName>ppt_x</p:attrName>
                                          <p:attrName>ppt_y</p:attrName>
                                        </p:attrNameLst>
                                      </p:cBhvr>
                                      <p:rCtr x="-8737" y="-1319"/>
                                    </p:animMotion>
                                  </p:childTnLst>
                                </p:cTn>
                              </p:par>
                              <p:par>
                                <p:cTn id="560" presetID="10" presetClass="entr" presetSubtype="0" fill="hold" grpId="0" nodeType="withEffect">
                                  <p:stCondLst>
                                    <p:cond delay="3445"/>
                                  </p:stCondLst>
                                  <p:childTnLst>
                                    <p:set>
                                      <p:cBhvr>
                                        <p:cTn id="561" dur="1" fill="hold">
                                          <p:stCondLst>
                                            <p:cond delay="0"/>
                                          </p:stCondLst>
                                        </p:cTn>
                                        <p:tgtEl>
                                          <p:spTgt spid="188"/>
                                        </p:tgtEl>
                                        <p:attrNameLst>
                                          <p:attrName>style.visibility</p:attrName>
                                        </p:attrNameLst>
                                      </p:cBhvr>
                                      <p:to>
                                        <p:strVal val="visible"/>
                                      </p:to>
                                    </p:set>
                                    <p:animEffect transition="in" filter="fade">
                                      <p:cBhvr>
                                        <p:cTn id="562" dur="375"/>
                                        <p:tgtEl>
                                          <p:spTgt spid="188"/>
                                        </p:tgtEl>
                                      </p:cBhvr>
                                    </p:animEffect>
                                  </p:childTnLst>
                                </p:cTn>
                              </p:par>
                              <p:par>
                                <p:cTn id="563" presetID="0" presetClass="path" presetSubtype="0" decel="46000" fill="hold" grpId="1" nodeType="withEffect">
                                  <p:stCondLst>
                                    <p:cond delay="3445"/>
                                  </p:stCondLst>
                                  <p:childTnLst>
                                    <p:animMotion origin="layout" path="M -0.00026 -0.0007 C -0.0345 -0.00232 -0.05286 -0.00278 -0.07435 -0.00347 C -0.09609 -0.00417 -0.13515 -0.00532 -0.19648 -0.00741 " pathEditMode="relative" rAng="0" ptsTypes="AAA">
                                      <p:cBhvr>
                                        <p:cTn id="564" dur="1125" spd="-100000" fill="hold"/>
                                        <p:tgtEl>
                                          <p:spTgt spid="188"/>
                                        </p:tgtEl>
                                        <p:attrNameLst>
                                          <p:attrName>ppt_x</p:attrName>
                                          <p:attrName>ppt_y</p:attrName>
                                        </p:attrNameLst>
                                      </p:cBhvr>
                                      <p:rCtr x="-9818" y="-347"/>
                                    </p:animMotion>
                                  </p:childTnLst>
                                </p:cTn>
                              </p:par>
                              <p:par>
                                <p:cTn id="565" presetID="10" presetClass="entr" presetSubtype="0" fill="hold" grpId="0" nodeType="withEffect">
                                  <p:stCondLst>
                                    <p:cond delay="3520"/>
                                  </p:stCondLst>
                                  <p:childTnLst>
                                    <p:set>
                                      <p:cBhvr>
                                        <p:cTn id="566" dur="1" fill="hold">
                                          <p:stCondLst>
                                            <p:cond delay="0"/>
                                          </p:stCondLst>
                                        </p:cTn>
                                        <p:tgtEl>
                                          <p:spTgt spid="178"/>
                                        </p:tgtEl>
                                        <p:attrNameLst>
                                          <p:attrName>style.visibility</p:attrName>
                                        </p:attrNameLst>
                                      </p:cBhvr>
                                      <p:to>
                                        <p:strVal val="visible"/>
                                      </p:to>
                                    </p:set>
                                    <p:animEffect transition="in" filter="fade">
                                      <p:cBhvr>
                                        <p:cTn id="567" dur="375"/>
                                        <p:tgtEl>
                                          <p:spTgt spid="178"/>
                                        </p:tgtEl>
                                      </p:cBhvr>
                                    </p:animEffect>
                                  </p:childTnLst>
                                </p:cTn>
                              </p:par>
                              <p:par>
                                <p:cTn id="568" presetID="0" presetClass="path" presetSubtype="0" decel="46000" fill="hold" grpId="1" nodeType="withEffect">
                                  <p:stCondLst>
                                    <p:cond delay="3520"/>
                                  </p:stCondLst>
                                  <p:childTnLst>
                                    <p:animMotion origin="layout" path="M -0.00026 -0.0007 C -0.02435 -0.00255 -0.03737 -0.00325 -0.05234 -0.00394 C -0.06771 -0.00487 -0.09505 -0.00625 -0.13815 -0.0088 " pathEditMode="relative" rAng="0" ptsTypes="AAA">
                                      <p:cBhvr>
                                        <p:cTn id="569" dur="1125" spd="-100000" fill="hold"/>
                                        <p:tgtEl>
                                          <p:spTgt spid="178"/>
                                        </p:tgtEl>
                                        <p:attrNameLst>
                                          <p:attrName>ppt_x</p:attrName>
                                          <p:attrName>ppt_y</p:attrName>
                                        </p:attrNameLst>
                                      </p:cBhvr>
                                      <p:rCtr x="-6901" y="-417"/>
                                    </p:animMotion>
                                  </p:childTnLst>
                                </p:cTn>
                              </p:par>
                              <p:par>
                                <p:cTn id="570" presetID="10" presetClass="entr" presetSubtype="0" fill="hold" grpId="0" nodeType="withEffect">
                                  <p:stCondLst>
                                    <p:cond delay="3468"/>
                                  </p:stCondLst>
                                  <p:childTnLst>
                                    <p:set>
                                      <p:cBhvr>
                                        <p:cTn id="571" dur="1" fill="hold">
                                          <p:stCondLst>
                                            <p:cond delay="0"/>
                                          </p:stCondLst>
                                        </p:cTn>
                                        <p:tgtEl>
                                          <p:spTgt spid="167"/>
                                        </p:tgtEl>
                                        <p:attrNameLst>
                                          <p:attrName>style.visibility</p:attrName>
                                        </p:attrNameLst>
                                      </p:cBhvr>
                                      <p:to>
                                        <p:strVal val="visible"/>
                                      </p:to>
                                    </p:set>
                                    <p:animEffect transition="in" filter="fade">
                                      <p:cBhvr>
                                        <p:cTn id="572" dur="375"/>
                                        <p:tgtEl>
                                          <p:spTgt spid="167"/>
                                        </p:tgtEl>
                                      </p:cBhvr>
                                    </p:animEffect>
                                  </p:childTnLst>
                                </p:cTn>
                              </p:par>
                              <p:par>
                                <p:cTn id="573" presetID="0" presetClass="path" presetSubtype="0" decel="46000" fill="hold" grpId="1" nodeType="withEffect">
                                  <p:stCondLst>
                                    <p:cond delay="3468"/>
                                  </p:stCondLst>
                                  <p:childTnLst>
                                    <p:animMotion origin="layout" path="M -0.00026 -0.0007 C -0.05234 0.00069 -0.08046 0.00138 -0.11302 0.00185 C -0.14635 0.00277 -0.20573 0.00393 -0.29921 0.00648 " pathEditMode="relative" rAng="0" ptsTypes="AAA">
                                      <p:cBhvr>
                                        <p:cTn id="574" dur="1125" spd="-100000" fill="hold"/>
                                        <p:tgtEl>
                                          <p:spTgt spid="167"/>
                                        </p:tgtEl>
                                        <p:attrNameLst>
                                          <p:attrName>ppt_x</p:attrName>
                                          <p:attrName>ppt_y</p:attrName>
                                        </p:attrNameLst>
                                      </p:cBhvr>
                                      <p:rCtr x="-14948" y="347"/>
                                    </p:animMotion>
                                  </p:childTnLst>
                                </p:cTn>
                              </p:par>
                              <p:par>
                                <p:cTn id="575" presetID="6" presetClass="emph" presetSubtype="0" fill="hold" grpId="2" nodeType="withEffect">
                                  <p:stCondLst>
                                    <p:cond delay="3468"/>
                                  </p:stCondLst>
                                  <p:childTnLst>
                                    <p:animScale>
                                      <p:cBhvr>
                                        <p:cTn id="576" dur="7" fill="hold"/>
                                        <p:tgtEl>
                                          <p:spTgt spid="167"/>
                                        </p:tgtEl>
                                      </p:cBhvr>
                                      <p:by x="300000" y="300000"/>
                                    </p:animScale>
                                  </p:childTnLst>
                                </p:cTn>
                              </p:par>
                              <p:par>
                                <p:cTn id="577" presetID="6" presetClass="emph" presetSubtype="0" decel="100000" fill="hold" grpId="3" nodeType="withEffect">
                                  <p:stCondLst>
                                    <p:cond delay="3468"/>
                                  </p:stCondLst>
                                  <p:childTnLst>
                                    <p:animScale>
                                      <p:cBhvr>
                                        <p:cTn id="578" dur="1125" fill="hold"/>
                                        <p:tgtEl>
                                          <p:spTgt spid="167"/>
                                        </p:tgtEl>
                                      </p:cBhvr>
                                      <p:by x="33000" y="33000"/>
                                    </p:animScale>
                                  </p:childTnLst>
                                </p:cTn>
                              </p:par>
                              <p:par>
                                <p:cTn id="579" presetID="10" presetClass="entr" presetSubtype="0" fill="hold" grpId="0" nodeType="withEffect">
                                  <p:stCondLst>
                                    <p:cond delay="3543"/>
                                  </p:stCondLst>
                                  <p:childTnLst>
                                    <p:set>
                                      <p:cBhvr>
                                        <p:cTn id="580" dur="1" fill="hold">
                                          <p:stCondLst>
                                            <p:cond delay="0"/>
                                          </p:stCondLst>
                                        </p:cTn>
                                        <p:tgtEl>
                                          <p:spTgt spid="168"/>
                                        </p:tgtEl>
                                        <p:attrNameLst>
                                          <p:attrName>style.visibility</p:attrName>
                                        </p:attrNameLst>
                                      </p:cBhvr>
                                      <p:to>
                                        <p:strVal val="visible"/>
                                      </p:to>
                                    </p:set>
                                    <p:animEffect transition="in" filter="fade">
                                      <p:cBhvr>
                                        <p:cTn id="581" dur="375"/>
                                        <p:tgtEl>
                                          <p:spTgt spid="168"/>
                                        </p:tgtEl>
                                      </p:cBhvr>
                                    </p:animEffect>
                                  </p:childTnLst>
                                </p:cTn>
                              </p:par>
                              <p:par>
                                <p:cTn id="582" presetID="0" presetClass="path" presetSubtype="0" decel="46000" fill="hold" grpId="1" nodeType="withEffect">
                                  <p:stCondLst>
                                    <p:cond delay="3543"/>
                                  </p:stCondLst>
                                  <p:childTnLst>
                                    <p:animMotion origin="layout" path="M 4.16667E-6 -7.40741E-7 C -0.05899 0.0044 -0.09076 0.00625 -0.12774 0.00833 C -0.16537 0.01111 -0.23256 0.01458 -0.33816 0.02292 " pathEditMode="relative" rAng="0" ptsTypes="AAA">
                                      <p:cBhvr>
                                        <p:cTn id="583" dur="1125" spd="-100000" fill="hold"/>
                                        <p:tgtEl>
                                          <p:spTgt spid="168"/>
                                        </p:tgtEl>
                                        <p:attrNameLst>
                                          <p:attrName>ppt_x</p:attrName>
                                          <p:attrName>ppt_y</p:attrName>
                                        </p:attrNameLst>
                                      </p:cBhvr>
                                      <p:rCtr x="-16914" y="1134"/>
                                    </p:animMotion>
                                  </p:childTnLst>
                                </p:cTn>
                              </p:par>
                              <p:par>
                                <p:cTn id="584" presetID="6" presetClass="emph" presetSubtype="0" fill="hold" grpId="2" nodeType="withEffect">
                                  <p:stCondLst>
                                    <p:cond delay="3543"/>
                                  </p:stCondLst>
                                  <p:childTnLst>
                                    <p:animScale>
                                      <p:cBhvr>
                                        <p:cTn id="585" dur="7" fill="hold"/>
                                        <p:tgtEl>
                                          <p:spTgt spid="168"/>
                                        </p:tgtEl>
                                      </p:cBhvr>
                                      <p:by x="300000" y="300000"/>
                                    </p:animScale>
                                  </p:childTnLst>
                                </p:cTn>
                              </p:par>
                              <p:par>
                                <p:cTn id="586" presetID="6" presetClass="emph" presetSubtype="0" decel="100000" fill="hold" grpId="3" nodeType="withEffect">
                                  <p:stCondLst>
                                    <p:cond delay="3543"/>
                                  </p:stCondLst>
                                  <p:childTnLst>
                                    <p:animScale>
                                      <p:cBhvr>
                                        <p:cTn id="587" dur="1125" fill="hold"/>
                                        <p:tgtEl>
                                          <p:spTgt spid="168"/>
                                        </p:tgtEl>
                                      </p:cBhvr>
                                      <p:by x="33000" y="33000"/>
                                    </p:animScale>
                                  </p:childTnLst>
                                </p:cTn>
                              </p:par>
                              <p:par>
                                <p:cTn id="588" presetID="10" presetClass="entr" presetSubtype="0" fill="hold" grpId="0" nodeType="withEffect">
                                  <p:stCondLst>
                                    <p:cond delay="3618"/>
                                  </p:stCondLst>
                                  <p:childTnLst>
                                    <p:set>
                                      <p:cBhvr>
                                        <p:cTn id="589" dur="1" fill="hold">
                                          <p:stCondLst>
                                            <p:cond delay="0"/>
                                          </p:stCondLst>
                                        </p:cTn>
                                        <p:tgtEl>
                                          <p:spTgt spid="169"/>
                                        </p:tgtEl>
                                        <p:attrNameLst>
                                          <p:attrName>style.visibility</p:attrName>
                                        </p:attrNameLst>
                                      </p:cBhvr>
                                      <p:to>
                                        <p:strVal val="visible"/>
                                      </p:to>
                                    </p:set>
                                    <p:animEffect transition="in" filter="fade">
                                      <p:cBhvr>
                                        <p:cTn id="590" dur="375"/>
                                        <p:tgtEl>
                                          <p:spTgt spid="169"/>
                                        </p:tgtEl>
                                      </p:cBhvr>
                                    </p:animEffect>
                                  </p:childTnLst>
                                </p:cTn>
                              </p:par>
                              <p:par>
                                <p:cTn id="591" presetID="0" presetClass="path" presetSubtype="0" decel="46000" fill="hold" grpId="1" nodeType="withEffect">
                                  <p:stCondLst>
                                    <p:cond delay="3618"/>
                                  </p:stCondLst>
                                  <p:childTnLst>
                                    <p:animMotion origin="layout" path="M -0.00026 -0.00069 C -0.01028 0.0007 -0.01562 0.00139 -0.02187 0.00185 C -0.02812 0.00255 -0.03945 0.0037 -0.05716 0.00602 " pathEditMode="relative" rAng="0" ptsTypes="AAA">
                                      <p:cBhvr>
                                        <p:cTn id="592" dur="1125" spd="-100000" fill="hold"/>
                                        <p:tgtEl>
                                          <p:spTgt spid="169"/>
                                        </p:tgtEl>
                                        <p:attrNameLst>
                                          <p:attrName>ppt_x</p:attrName>
                                          <p:attrName>ppt_y</p:attrName>
                                        </p:attrNameLst>
                                      </p:cBhvr>
                                      <p:rCtr x="-2852" y="324"/>
                                    </p:animMotion>
                                  </p:childTnLst>
                                </p:cTn>
                              </p:par>
                              <p:par>
                                <p:cTn id="593" presetID="6" presetClass="emph" presetSubtype="0" fill="hold" grpId="2" nodeType="withEffect">
                                  <p:stCondLst>
                                    <p:cond delay="3618"/>
                                  </p:stCondLst>
                                  <p:childTnLst>
                                    <p:animScale>
                                      <p:cBhvr>
                                        <p:cTn id="594" dur="7" fill="hold"/>
                                        <p:tgtEl>
                                          <p:spTgt spid="169"/>
                                        </p:tgtEl>
                                      </p:cBhvr>
                                      <p:by x="300000" y="300000"/>
                                    </p:animScale>
                                  </p:childTnLst>
                                </p:cTn>
                              </p:par>
                              <p:par>
                                <p:cTn id="595" presetID="6" presetClass="emph" presetSubtype="0" decel="100000" fill="hold" grpId="3" nodeType="withEffect">
                                  <p:stCondLst>
                                    <p:cond delay="3618"/>
                                  </p:stCondLst>
                                  <p:childTnLst>
                                    <p:animScale>
                                      <p:cBhvr>
                                        <p:cTn id="596" dur="1125" fill="hold"/>
                                        <p:tgtEl>
                                          <p:spTgt spid="169"/>
                                        </p:tgtEl>
                                      </p:cBhvr>
                                      <p:by x="33000" y="33000"/>
                                    </p:animScale>
                                  </p:childTnLst>
                                </p:cTn>
                              </p:par>
                              <p:par>
                                <p:cTn id="597" presetID="10" presetClass="entr" presetSubtype="0" fill="hold" grpId="0" nodeType="withEffect">
                                  <p:stCondLst>
                                    <p:cond delay="3340"/>
                                  </p:stCondLst>
                                  <p:childTnLst>
                                    <p:set>
                                      <p:cBhvr>
                                        <p:cTn id="598" dur="1" fill="hold">
                                          <p:stCondLst>
                                            <p:cond delay="0"/>
                                          </p:stCondLst>
                                        </p:cTn>
                                        <p:tgtEl>
                                          <p:spTgt spid="170"/>
                                        </p:tgtEl>
                                        <p:attrNameLst>
                                          <p:attrName>style.visibility</p:attrName>
                                        </p:attrNameLst>
                                      </p:cBhvr>
                                      <p:to>
                                        <p:strVal val="visible"/>
                                      </p:to>
                                    </p:set>
                                    <p:animEffect transition="in" filter="fade">
                                      <p:cBhvr>
                                        <p:cTn id="599" dur="375"/>
                                        <p:tgtEl>
                                          <p:spTgt spid="170"/>
                                        </p:tgtEl>
                                      </p:cBhvr>
                                    </p:animEffect>
                                  </p:childTnLst>
                                </p:cTn>
                              </p:par>
                              <p:par>
                                <p:cTn id="600" presetID="0" presetClass="path" presetSubtype="0" decel="46000" fill="hold" grpId="1" nodeType="withEffect">
                                  <p:stCondLst>
                                    <p:cond delay="3340"/>
                                  </p:stCondLst>
                                  <p:childTnLst>
                                    <p:animMotion origin="layout" path="M -0.00026 -0.00069 C -0.01276 0.00139 -0.0194 0.00209 -0.02708 0.00301 C -0.03489 0.00394 -0.04909 0.00556 -0.07109 0.00857 " pathEditMode="relative" rAng="0" ptsTypes="AAA">
                                      <p:cBhvr>
                                        <p:cTn id="601" dur="1125" spd="-100000" fill="hold"/>
                                        <p:tgtEl>
                                          <p:spTgt spid="170"/>
                                        </p:tgtEl>
                                        <p:attrNameLst>
                                          <p:attrName>ppt_x</p:attrName>
                                          <p:attrName>ppt_y</p:attrName>
                                        </p:attrNameLst>
                                      </p:cBhvr>
                                      <p:rCtr x="-3542" y="463"/>
                                    </p:animMotion>
                                  </p:childTnLst>
                                </p:cTn>
                              </p:par>
                              <p:par>
                                <p:cTn id="602" presetID="6" presetClass="emph" presetSubtype="0" fill="hold" grpId="2" nodeType="withEffect">
                                  <p:stCondLst>
                                    <p:cond delay="3340"/>
                                  </p:stCondLst>
                                  <p:childTnLst>
                                    <p:animScale>
                                      <p:cBhvr>
                                        <p:cTn id="603" dur="7" fill="hold"/>
                                        <p:tgtEl>
                                          <p:spTgt spid="170"/>
                                        </p:tgtEl>
                                      </p:cBhvr>
                                      <p:by x="300000" y="300000"/>
                                    </p:animScale>
                                  </p:childTnLst>
                                </p:cTn>
                              </p:par>
                              <p:par>
                                <p:cTn id="604" presetID="6" presetClass="emph" presetSubtype="0" decel="100000" fill="hold" grpId="3" nodeType="withEffect">
                                  <p:stCondLst>
                                    <p:cond delay="3340"/>
                                  </p:stCondLst>
                                  <p:childTnLst>
                                    <p:animScale>
                                      <p:cBhvr>
                                        <p:cTn id="605" dur="1125" fill="hold"/>
                                        <p:tgtEl>
                                          <p:spTgt spid="170"/>
                                        </p:tgtEl>
                                      </p:cBhvr>
                                      <p:by x="33000" y="33000"/>
                                    </p:animScale>
                                  </p:childTnLst>
                                </p:cTn>
                              </p:par>
                              <p:par>
                                <p:cTn id="606" presetID="10" presetClass="entr" presetSubtype="0" fill="hold" grpId="0" nodeType="withEffect">
                                  <p:stCondLst>
                                    <p:cond delay="3310"/>
                                  </p:stCondLst>
                                  <p:childTnLst>
                                    <p:set>
                                      <p:cBhvr>
                                        <p:cTn id="607" dur="1" fill="hold">
                                          <p:stCondLst>
                                            <p:cond delay="0"/>
                                          </p:stCondLst>
                                        </p:cTn>
                                        <p:tgtEl>
                                          <p:spTgt spid="172"/>
                                        </p:tgtEl>
                                        <p:attrNameLst>
                                          <p:attrName>style.visibility</p:attrName>
                                        </p:attrNameLst>
                                      </p:cBhvr>
                                      <p:to>
                                        <p:strVal val="visible"/>
                                      </p:to>
                                    </p:set>
                                    <p:animEffect transition="in" filter="fade">
                                      <p:cBhvr>
                                        <p:cTn id="608" dur="375"/>
                                        <p:tgtEl>
                                          <p:spTgt spid="172"/>
                                        </p:tgtEl>
                                      </p:cBhvr>
                                    </p:animEffect>
                                  </p:childTnLst>
                                </p:cTn>
                              </p:par>
                              <p:par>
                                <p:cTn id="609" presetID="0" presetClass="path" presetSubtype="0" decel="46000" fill="hold" grpId="1" nodeType="withEffect">
                                  <p:stCondLst>
                                    <p:cond delay="3310"/>
                                  </p:stCondLst>
                                  <p:childTnLst>
                                    <p:animMotion origin="layout" path="M -0.00026 -0.00069 C -0.0099 -0.00532 -0.01497 -0.00694 -0.02083 -0.00879 C -0.02695 -0.01111 -0.03776 -0.01481 -0.05469 -0.02129 " pathEditMode="relative" rAng="0" ptsTypes="AAA">
                                      <p:cBhvr>
                                        <p:cTn id="610" dur="1125" spd="-100000" fill="hold"/>
                                        <p:tgtEl>
                                          <p:spTgt spid="172"/>
                                        </p:tgtEl>
                                        <p:attrNameLst>
                                          <p:attrName>ppt_x</p:attrName>
                                          <p:attrName>ppt_y</p:attrName>
                                        </p:attrNameLst>
                                      </p:cBhvr>
                                      <p:rCtr x="-2721" y="-1042"/>
                                    </p:animMotion>
                                  </p:childTnLst>
                                </p:cTn>
                              </p:par>
                              <p:par>
                                <p:cTn id="611" presetID="6" presetClass="emph" presetSubtype="0" fill="hold" grpId="2" nodeType="withEffect">
                                  <p:stCondLst>
                                    <p:cond delay="3310"/>
                                  </p:stCondLst>
                                  <p:childTnLst>
                                    <p:animScale>
                                      <p:cBhvr>
                                        <p:cTn id="612" dur="7" fill="hold"/>
                                        <p:tgtEl>
                                          <p:spTgt spid="172"/>
                                        </p:tgtEl>
                                      </p:cBhvr>
                                      <p:by x="300000" y="300000"/>
                                    </p:animScale>
                                  </p:childTnLst>
                                </p:cTn>
                              </p:par>
                              <p:par>
                                <p:cTn id="613" presetID="6" presetClass="emph" presetSubtype="0" decel="100000" fill="hold" grpId="3" nodeType="withEffect">
                                  <p:stCondLst>
                                    <p:cond delay="3310"/>
                                  </p:stCondLst>
                                  <p:childTnLst>
                                    <p:animScale>
                                      <p:cBhvr>
                                        <p:cTn id="614" dur="1125" fill="hold"/>
                                        <p:tgtEl>
                                          <p:spTgt spid="172"/>
                                        </p:tgtEl>
                                      </p:cBhvr>
                                      <p:by x="33000" y="33000"/>
                                    </p:animScale>
                                  </p:childTnLst>
                                </p:cTn>
                              </p:par>
                              <p:par>
                                <p:cTn id="615" presetID="10" presetClass="entr" presetSubtype="0" fill="hold" grpId="0" nodeType="withEffect">
                                  <p:stCondLst>
                                    <p:cond delay="3490"/>
                                  </p:stCondLst>
                                  <p:childTnLst>
                                    <p:set>
                                      <p:cBhvr>
                                        <p:cTn id="616" dur="1" fill="hold">
                                          <p:stCondLst>
                                            <p:cond delay="0"/>
                                          </p:stCondLst>
                                        </p:cTn>
                                        <p:tgtEl>
                                          <p:spTgt spid="200"/>
                                        </p:tgtEl>
                                        <p:attrNameLst>
                                          <p:attrName>style.visibility</p:attrName>
                                        </p:attrNameLst>
                                      </p:cBhvr>
                                      <p:to>
                                        <p:strVal val="visible"/>
                                      </p:to>
                                    </p:set>
                                    <p:animEffect transition="in" filter="fade">
                                      <p:cBhvr>
                                        <p:cTn id="617" dur="375"/>
                                        <p:tgtEl>
                                          <p:spTgt spid="200"/>
                                        </p:tgtEl>
                                      </p:cBhvr>
                                    </p:animEffect>
                                  </p:childTnLst>
                                </p:cTn>
                              </p:par>
                              <p:par>
                                <p:cTn id="618" presetID="0" presetClass="path" presetSubtype="0" decel="46000" fill="hold" grpId="1" nodeType="withEffect">
                                  <p:stCondLst>
                                    <p:cond delay="3490"/>
                                  </p:stCondLst>
                                  <p:childTnLst>
                                    <p:animMotion origin="layout" path="M 2.70833E-6 7.40741E-7 C -0.03229 0.00023 -0.04336 0.00139 -0.05729 0.00301 C -0.07162 0.00463 -0.09935 0.00393 -0.14597 0.00671 " pathEditMode="relative" rAng="0" ptsTypes="AAA">
                                      <p:cBhvr>
                                        <p:cTn id="619" dur="1125" spd="-100000" fill="hold"/>
                                        <p:tgtEl>
                                          <p:spTgt spid="200"/>
                                        </p:tgtEl>
                                        <p:attrNameLst>
                                          <p:attrName>ppt_x</p:attrName>
                                          <p:attrName>ppt_y</p:attrName>
                                        </p:attrNameLst>
                                      </p:cBhvr>
                                      <p:rCtr x="-7305" y="324"/>
                                    </p:animMotion>
                                  </p:childTnLst>
                                </p:cTn>
                              </p:par>
                              <p:par>
                                <p:cTn id="620" presetID="6" presetClass="emph" presetSubtype="0" fill="hold" grpId="2" nodeType="withEffect">
                                  <p:stCondLst>
                                    <p:cond delay="3490"/>
                                  </p:stCondLst>
                                  <p:childTnLst>
                                    <p:animScale>
                                      <p:cBhvr>
                                        <p:cTn id="621" dur="7" fill="hold"/>
                                        <p:tgtEl>
                                          <p:spTgt spid="200"/>
                                        </p:tgtEl>
                                      </p:cBhvr>
                                      <p:by x="300000" y="300000"/>
                                    </p:animScale>
                                  </p:childTnLst>
                                </p:cTn>
                              </p:par>
                              <p:par>
                                <p:cTn id="622" presetID="6" presetClass="emph" presetSubtype="0" decel="100000" fill="hold" grpId="3" nodeType="withEffect">
                                  <p:stCondLst>
                                    <p:cond delay="3490"/>
                                  </p:stCondLst>
                                  <p:childTnLst>
                                    <p:animScale>
                                      <p:cBhvr>
                                        <p:cTn id="623" dur="1125" fill="hold"/>
                                        <p:tgtEl>
                                          <p:spTgt spid="200"/>
                                        </p:tgtEl>
                                      </p:cBhvr>
                                      <p:by x="33000" y="33000"/>
                                    </p:animScale>
                                  </p:childTnLst>
                                </p:cTn>
                              </p:par>
                              <p:par>
                                <p:cTn id="624" presetID="10" presetClass="entr" presetSubtype="0" fill="hold" grpId="0" nodeType="withEffect">
                                  <p:stCondLst>
                                    <p:cond delay="3640"/>
                                  </p:stCondLst>
                                  <p:childTnLst>
                                    <p:set>
                                      <p:cBhvr>
                                        <p:cTn id="625" dur="1" fill="hold">
                                          <p:stCondLst>
                                            <p:cond delay="0"/>
                                          </p:stCondLst>
                                        </p:cTn>
                                        <p:tgtEl>
                                          <p:spTgt spid="184"/>
                                        </p:tgtEl>
                                        <p:attrNameLst>
                                          <p:attrName>style.visibility</p:attrName>
                                        </p:attrNameLst>
                                      </p:cBhvr>
                                      <p:to>
                                        <p:strVal val="visible"/>
                                      </p:to>
                                    </p:set>
                                    <p:animEffect transition="in" filter="fade">
                                      <p:cBhvr>
                                        <p:cTn id="626" dur="375"/>
                                        <p:tgtEl>
                                          <p:spTgt spid="184"/>
                                        </p:tgtEl>
                                      </p:cBhvr>
                                    </p:animEffect>
                                  </p:childTnLst>
                                </p:cTn>
                              </p:par>
                              <p:par>
                                <p:cTn id="627" presetID="0" presetClass="path" presetSubtype="0" decel="46000" fill="hold" grpId="1" nodeType="withEffect">
                                  <p:stCondLst>
                                    <p:cond delay="3640"/>
                                  </p:stCondLst>
                                  <p:childTnLst>
                                    <p:animMotion origin="layout" path="M -0.00026 -0.00069 C -0.00859 -0.00231 -0.01302 -0.00277 -0.01823 -0.00347 C -0.02356 -0.00416 -0.03294 -0.00532 -0.04778 -0.0074 " pathEditMode="relative" rAng="0" ptsTypes="AAA">
                                      <p:cBhvr>
                                        <p:cTn id="628" dur="1125" spd="-100000" fill="hold"/>
                                        <p:tgtEl>
                                          <p:spTgt spid="184"/>
                                        </p:tgtEl>
                                        <p:attrNameLst>
                                          <p:attrName>ppt_x</p:attrName>
                                          <p:attrName>ppt_y</p:attrName>
                                        </p:attrNameLst>
                                      </p:cBhvr>
                                      <p:rCtr x="-2383" y="-347"/>
                                    </p:animMotion>
                                  </p:childTnLst>
                                </p:cTn>
                              </p:par>
                              <p:par>
                                <p:cTn id="629" presetID="6" presetClass="emph" presetSubtype="0" fill="hold" grpId="2" nodeType="withEffect">
                                  <p:stCondLst>
                                    <p:cond delay="3640"/>
                                  </p:stCondLst>
                                  <p:childTnLst>
                                    <p:animScale>
                                      <p:cBhvr>
                                        <p:cTn id="630" dur="7" fill="hold"/>
                                        <p:tgtEl>
                                          <p:spTgt spid="184"/>
                                        </p:tgtEl>
                                      </p:cBhvr>
                                      <p:by x="300000" y="300000"/>
                                    </p:animScale>
                                  </p:childTnLst>
                                </p:cTn>
                              </p:par>
                              <p:par>
                                <p:cTn id="631" presetID="6" presetClass="emph" presetSubtype="0" decel="100000" fill="hold" grpId="3" nodeType="withEffect">
                                  <p:stCondLst>
                                    <p:cond delay="3640"/>
                                  </p:stCondLst>
                                  <p:childTnLst>
                                    <p:animScale>
                                      <p:cBhvr>
                                        <p:cTn id="632" dur="1125" fill="hold"/>
                                        <p:tgtEl>
                                          <p:spTgt spid="184"/>
                                        </p:tgtEl>
                                      </p:cBhvr>
                                      <p:by x="33000" y="33000"/>
                                    </p:animScale>
                                  </p:childTnLst>
                                </p:cTn>
                              </p:par>
                              <p:par>
                                <p:cTn id="633" presetID="10" presetClass="entr" presetSubtype="0" fill="hold" grpId="0" nodeType="withEffect">
                                  <p:stCondLst>
                                    <p:cond delay="3520"/>
                                  </p:stCondLst>
                                  <p:childTnLst>
                                    <p:set>
                                      <p:cBhvr>
                                        <p:cTn id="634" dur="1" fill="hold">
                                          <p:stCondLst>
                                            <p:cond delay="0"/>
                                          </p:stCondLst>
                                        </p:cTn>
                                        <p:tgtEl>
                                          <p:spTgt spid="185"/>
                                        </p:tgtEl>
                                        <p:attrNameLst>
                                          <p:attrName>style.visibility</p:attrName>
                                        </p:attrNameLst>
                                      </p:cBhvr>
                                      <p:to>
                                        <p:strVal val="visible"/>
                                      </p:to>
                                    </p:set>
                                    <p:animEffect transition="in" filter="fade">
                                      <p:cBhvr>
                                        <p:cTn id="635" dur="375"/>
                                        <p:tgtEl>
                                          <p:spTgt spid="185"/>
                                        </p:tgtEl>
                                      </p:cBhvr>
                                    </p:animEffect>
                                  </p:childTnLst>
                                </p:cTn>
                              </p:par>
                              <p:par>
                                <p:cTn id="636" presetID="0" presetClass="path" presetSubtype="0" decel="46000" fill="hold" grpId="1" nodeType="withEffect">
                                  <p:stCondLst>
                                    <p:cond delay="3520"/>
                                  </p:stCondLst>
                                  <p:childTnLst>
                                    <p:animMotion origin="layout" path="M -0.00026 -0.0007 C -0.01511 -0.00487 -0.02305 -0.00625 -0.03229 -0.00788 C -0.04167 -0.00996 -0.05846 -0.0132 -0.0849 -0.01922 " pathEditMode="relative" rAng="0" ptsTypes="AAA">
                                      <p:cBhvr>
                                        <p:cTn id="637" dur="1125" spd="-100000" fill="hold"/>
                                        <p:tgtEl>
                                          <p:spTgt spid="185"/>
                                        </p:tgtEl>
                                        <p:attrNameLst>
                                          <p:attrName>ppt_x</p:attrName>
                                          <p:attrName>ppt_y</p:attrName>
                                        </p:attrNameLst>
                                      </p:cBhvr>
                                      <p:rCtr x="-4232" y="-926"/>
                                    </p:animMotion>
                                  </p:childTnLst>
                                </p:cTn>
                              </p:par>
                              <p:par>
                                <p:cTn id="638" presetID="6" presetClass="emph" presetSubtype="0" fill="hold" grpId="2" nodeType="withEffect">
                                  <p:stCondLst>
                                    <p:cond delay="3520"/>
                                  </p:stCondLst>
                                  <p:childTnLst>
                                    <p:animScale>
                                      <p:cBhvr>
                                        <p:cTn id="639" dur="7" fill="hold"/>
                                        <p:tgtEl>
                                          <p:spTgt spid="185"/>
                                        </p:tgtEl>
                                      </p:cBhvr>
                                      <p:by x="300000" y="300000"/>
                                    </p:animScale>
                                  </p:childTnLst>
                                </p:cTn>
                              </p:par>
                              <p:par>
                                <p:cTn id="640" presetID="6" presetClass="emph" presetSubtype="0" decel="100000" fill="hold" grpId="3" nodeType="withEffect">
                                  <p:stCondLst>
                                    <p:cond delay="3520"/>
                                  </p:stCondLst>
                                  <p:childTnLst>
                                    <p:animScale>
                                      <p:cBhvr>
                                        <p:cTn id="641" dur="1125" fill="hold"/>
                                        <p:tgtEl>
                                          <p:spTgt spid="185"/>
                                        </p:tgtEl>
                                      </p:cBhvr>
                                      <p:by x="33000" y="33000"/>
                                    </p:animScale>
                                  </p:childTnLst>
                                </p:cTn>
                              </p:par>
                              <p:par>
                                <p:cTn id="642" presetID="10" presetClass="entr" presetSubtype="0" fill="hold" grpId="0" nodeType="withEffect">
                                  <p:stCondLst>
                                    <p:cond delay="3295"/>
                                  </p:stCondLst>
                                  <p:childTnLst>
                                    <p:set>
                                      <p:cBhvr>
                                        <p:cTn id="643" dur="1" fill="hold">
                                          <p:stCondLst>
                                            <p:cond delay="0"/>
                                          </p:stCondLst>
                                        </p:cTn>
                                        <p:tgtEl>
                                          <p:spTgt spid="175"/>
                                        </p:tgtEl>
                                        <p:attrNameLst>
                                          <p:attrName>style.visibility</p:attrName>
                                        </p:attrNameLst>
                                      </p:cBhvr>
                                      <p:to>
                                        <p:strVal val="visible"/>
                                      </p:to>
                                    </p:set>
                                    <p:animEffect transition="in" filter="fade">
                                      <p:cBhvr>
                                        <p:cTn id="644" dur="375"/>
                                        <p:tgtEl>
                                          <p:spTgt spid="175"/>
                                        </p:tgtEl>
                                      </p:cBhvr>
                                    </p:animEffect>
                                  </p:childTnLst>
                                </p:cTn>
                              </p:par>
                              <p:par>
                                <p:cTn id="645" presetID="0" presetClass="path" presetSubtype="0" decel="46000" fill="hold" grpId="1" nodeType="withEffect">
                                  <p:stCondLst>
                                    <p:cond delay="3295"/>
                                  </p:stCondLst>
                                  <p:childTnLst>
                                    <p:animMotion origin="layout" path="M -0.00026 -0.0007 C -0.03424 0.00069 -0.0526 0.00116 -0.07382 0.00185 C -0.09544 0.00254 -0.13424 0.0037 -0.19518 0.00602 " pathEditMode="relative" rAng="0" ptsTypes="AAA">
                                      <p:cBhvr>
                                        <p:cTn id="646" dur="1125" spd="-100000" fill="hold"/>
                                        <p:tgtEl>
                                          <p:spTgt spid="175"/>
                                        </p:tgtEl>
                                        <p:attrNameLst>
                                          <p:attrName>ppt_x</p:attrName>
                                          <p:attrName>ppt_y</p:attrName>
                                        </p:attrNameLst>
                                      </p:cBhvr>
                                      <p:rCtr x="-9753" y="324"/>
                                    </p:animMotion>
                                  </p:childTnLst>
                                </p:cTn>
                              </p:par>
                              <p:par>
                                <p:cTn id="647" presetID="10" presetClass="entr" presetSubtype="0" fill="hold" grpId="0" nodeType="withEffect">
                                  <p:stCondLst>
                                    <p:cond delay="3295"/>
                                  </p:stCondLst>
                                  <p:childTnLst>
                                    <p:set>
                                      <p:cBhvr>
                                        <p:cTn id="648" dur="1" fill="hold">
                                          <p:stCondLst>
                                            <p:cond delay="0"/>
                                          </p:stCondLst>
                                        </p:cTn>
                                        <p:tgtEl>
                                          <p:spTgt spid="203"/>
                                        </p:tgtEl>
                                        <p:attrNameLst>
                                          <p:attrName>style.visibility</p:attrName>
                                        </p:attrNameLst>
                                      </p:cBhvr>
                                      <p:to>
                                        <p:strVal val="visible"/>
                                      </p:to>
                                    </p:set>
                                    <p:animEffect transition="in" filter="fade">
                                      <p:cBhvr>
                                        <p:cTn id="649" dur="375"/>
                                        <p:tgtEl>
                                          <p:spTgt spid="203"/>
                                        </p:tgtEl>
                                      </p:cBhvr>
                                    </p:animEffect>
                                  </p:childTnLst>
                                </p:cTn>
                              </p:par>
                              <p:par>
                                <p:cTn id="650" presetID="0" presetClass="path" presetSubtype="0" decel="46000" fill="hold" grpId="1" nodeType="withEffect">
                                  <p:stCondLst>
                                    <p:cond delay="3295"/>
                                  </p:stCondLst>
                                  <p:childTnLst>
                                    <p:animMotion origin="layout" path="M -0.00026 -0.0007 C -0.01302 -0.00232 -0.01992 -0.00278 -0.02787 -0.00348 C -0.03594 -0.00417 -0.05052 -0.00533 -0.07331 -0.00741 " pathEditMode="relative" rAng="0" ptsTypes="AAA">
                                      <p:cBhvr>
                                        <p:cTn id="651" dur="1125" spd="-100000" fill="hold"/>
                                        <p:tgtEl>
                                          <p:spTgt spid="203"/>
                                        </p:tgtEl>
                                        <p:attrNameLst>
                                          <p:attrName>ppt_x</p:attrName>
                                          <p:attrName>ppt_y</p:attrName>
                                        </p:attrNameLst>
                                      </p:cBhvr>
                                      <p:rCtr x="-3659" y="-347"/>
                                    </p:animMotion>
                                  </p:childTnLst>
                                </p:cTn>
                              </p:par>
                              <p:par>
                                <p:cTn id="652" presetID="10" presetClass="entr" presetSubtype="0" fill="hold" grpId="0" nodeType="withEffect">
                                  <p:stCondLst>
                                    <p:cond delay="3295"/>
                                  </p:stCondLst>
                                  <p:childTnLst>
                                    <p:set>
                                      <p:cBhvr>
                                        <p:cTn id="653" dur="1" fill="hold">
                                          <p:stCondLst>
                                            <p:cond delay="0"/>
                                          </p:stCondLst>
                                        </p:cTn>
                                        <p:tgtEl>
                                          <p:spTgt spid="187"/>
                                        </p:tgtEl>
                                        <p:attrNameLst>
                                          <p:attrName>style.visibility</p:attrName>
                                        </p:attrNameLst>
                                      </p:cBhvr>
                                      <p:to>
                                        <p:strVal val="visible"/>
                                      </p:to>
                                    </p:set>
                                    <p:animEffect transition="in" filter="fade">
                                      <p:cBhvr>
                                        <p:cTn id="654" dur="375"/>
                                        <p:tgtEl>
                                          <p:spTgt spid="187"/>
                                        </p:tgtEl>
                                      </p:cBhvr>
                                    </p:animEffect>
                                  </p:childTnLst>
                                </p:cTn>
                              </p:par>
                              <p:par>
                                <p:cTn id="655" presetID="0" presetClass="path" presetSubtype="0" decel="46000" fill="hold" grpId="1" nodeType="withEffect">
                                  <p:stCondLst>
                                    <p:cond delay="3295"/>
                                  </p:stCondLst>
                                  <p:childTnLst>
                                    <p:animMotion origin="layout" path="M -0.00026 -0.00069 C -0.0095 -0.00231 -0.01445 -0.00277 -0.02031 -0.00347 C -0.02617 -0.00416 -0.03659 -0.00532 -0.05312 -0.0074 " pathEditMode="relative" rAng="0" ptsTypes="AAA">
                                      <p:cBhvr>
                                        <p:cTn id="656" dur="1125" spd="-100000" fill="hold"/>
                                        <p:tgtEl>
                                          <p:spTgt spid="187"/>
                                        </p:tgtEl>
                                        <p:attrNameLst>
                                          <p:attrName>ppt_x</p:attrName>
                                          <p:attrName>ppt_y</p:attrName>
                                        </p:attrNameLst>
                                      </p:cBhvr>
                                      <p:rCtr x="-2643" y="-347"/>
                                    </p:animMotion>
                                  </p:childTnLst>
                                </p:cTn>
                              </p:par>
                              <p:par>
                                <p:cTn id="657" presetID="6" presetClass="emph" presetSubtype="0" fill="hold" grpId="2" nodeType="withEffect">
                                  <p:stCondLst>
                                    <p:cond delay="3295"/>
                                  </p:stCondLst>
                                  <p:childTnLst>
                                    <p:animScale>
                                      <p:cBhvr>
                                        <p:cTn id="658" dur="7" fill="hold"/>
                                        <p:tgtEl>
                                          <p:spTgt spid="187"/>
                                        </p:tgtEl>
                                      </p:cBhvr>
                                      <p:by x="300000" y="300000"/>
                                    </p:animScale>
                                  </p:childTnLst>
                                </p:cTn>
                              </p:par>
                              <p:par>
                                <p:cTn id="659" presetID="6" presetClass="emph" presetSubtype="0" decel="100000" fill="hold" grpId="3" nodeType="withEffect">
                                  <p:stCondLst>
                                    <p:cond delay="3295"/>
                                  </p:stCondLst>
                                  <p:childTnLst>
                                    <p:animScale>
                                      <p:cBhvr>
                                        <p:cTn id="660" dur="1125" fill="hold"/>
                                        <p:tgtEl>
                                          <p:spTgt spid="187"/>
                                        </p:tgtEl>
                                      </p:cBhvr>
                                      <p:by x="33000" y="33000"/>
                                    </p:animScale>
                                  </p:childTnLst>
                                </p:cTn>
                              </p:par>
                              <p:par>
                                <p:cTn id="661" presetID="10" presetClass="entr" presetSubtype="0" fill="hold" grpId="0" nodeType="withEffect">
                                  <p:stCondLst>
                                    <p:cond delay="3295"/>
                                  </p:stCondLst>
                                  <p:childTnLst>
                                    <p:set>
                                      <p:cBhvr>
                                        <p:cTn id="662" dur="1" fill="hold">
                                          <p:stCondLst>
                                            <p:cond delay="0"/>
                                          </p:stCondLst>
                                        </p:cTn>
                                        <p:tgtEl>
                                          <p:spTgt spid="186"/>
                                        </p:tgtEl>
                                        <p:attrNameLst>
                                          <p:attrName>style.visibility</p:attrName>
                                        </p:attrNameLst>
                                      </p:cBhvr>
                                      <p:to>
                                        <p:strVal val="visible"/>
                                      </p:to>
                                    </p:set>
                                    <p:animEffect transition="in" filter="fade">
                                      <p:cBhvr>
                                        <p:cTn id="663" dur="375"/>
                                        <p:tgtEl>
                                          <p:spTgt spid="186"/>
                                        </p:tgtEl>
                                      </p:cBhvr>
                                    </p:animEffect>
                                  </p:childTnLst>
                                </p:cTn>
                              </p:par>
                              <p:par>
                                <p:cTn id="664" presetID="0" presetClass="path" presetSubtype="0" decel="46000" fill="hold" grpId="1" nodeType="withEffect">
                                  <p:stCondLst>
                                    <p:cond delay="3295"/>
                                  </p:stCondLst>
                                  <p:childTnLst>
                                    <p:animMotion origin="layout" path="M -0.00026 -0.0007 C -0.02305 -0.00232 -0.03529 -0.00278 -0.04948 -0.00348 C -0.06407 -0.00417 -0.08998 -0.00533 -0.13073 -0.00741 " pathEditMode="relative" rAng="0" ptsTypes="AAA">
                                      <p:cBhvr>
                                        <p:cTn id="665" dur="1125" spd="-100000" fill="hold"/>
                                        <p:tgtEl>
                                          <p:spTgt spid="186"/>
                                        </p:tgtEl>
                                        <p:attrNameLst>
                                          <p:attrName>ppt_x</p:attrName>
                                          <p:attrName>ppt_y</p:attrName>
                                        </p:attrNameLst>
                                      </p:cBhvr>
                                      <p:rCtr x="-6523" y="-347"/>
                                    </p:animMotion>
                                  </p:childTnLst>
                                </p:cTn>
                              </p:par>
                              <p:par>
                                <p:cTn id="666" presetID="10" presetClass="entr" presetSubtype="0" fill="hold" grpId="0" nodeType="withEffect">
                                  <p:stCondLst>
                                    <p:cond delay="3295"/>
                                  </p:stCondLst>
                                  <p:childTnLst>
                                    <p:set>
                                      <p:cBhvr>
                                        <p:cTn id="667" dur="1" fill="hold">
                                          <p:stCondLst>
                                            <p:cond delay="0"/>
                                          </p:stCondLst>
                                        </p:cTn>
                                        <p:tgtEl>
                                          <p:spTgt spid="176"/>
                                        </p:tgtEl>
                                        <p:attrNameLst>
                                          <p:attrName>style.visibility</p:attrName>
                                        </p:attrNameLst>
                                      </p:cBhvr>
                                      <p:to>
                                        <p:strVal val="visible"/>
                                      </p:to>
                                    </p:set>
                                    <p:animEffect transition="in" filter="fade">
                                      <p:cBhvr>
                                        <p:cTn id="668" dur="375"/>
                                        <p:tgtEl>
                                          <p:spTgt spid="176"/>
                                        </p:tgtEl>
                                      </p:cBhvr>
                                    </p:animEffect>
                                  </p:childTnLst>
                                </p:cTn>
                              </p:par>
                              <p:par>
                                <p:cTn id="669" presetID="0" presetClass="path" presetSubtype="0" decel="46000" fill="hold" grpId="1" nodeType="withEffect">
                                  <p:stCondLst>
                                    <p:cond delay="3295"/>
                                  </p:stCondLst>
                                  <p:childTnLst>
                                    <p:animMotion origin="layout" path="M -0.00026 -0.00069 C -0.03308 -0.00509 -0.05091 -0.00671 -0.07149 -0.00833 C -0.09245 -0.01065 -0.12995 -0.01412 -0.18893 -0.0206 " pathEditMode="relative" rAng="0" ptsTypes="AAA">
                                      <p:cBhvr>
                                        <p:cTn id="670" dur="1125" spd="-100000" fill="hold"/>
                                        <p:tgtEl>
                                          <p:spTgt spid="176"/>
                                        </p:tgtEl>
                                        <p:attrNameLst>
                                          <p:attrName>ppt_x</p:attrName>
                                          <p:attrName>ppt_y</p:attrName>
                                        </p:attrNameLst>
                                      </p:cBhvr>
                                      <p:rCtr x="-9440" y="-995"/>
                                    </p:animMotion>
                                  </p:childTnLst>
                                </p:cTn>
                              </p:par>
                              <p:par>
                                <p:cTn id="671" presetID="10" presetClass="entr" presetSubtype="0" fill="hold" grpId="0" nodeType="withEffect">
                                  <p:stCondLst>
                                    <p:cond delay="3295"/>
                                  </p:stCondLst>
                                  <p:childTnLst>
                                    <p:set>
                                      <p:cBhvr>
                                        <p:cTn id="672" dur="1" fill="hold">
                                          <p:stCondLst>
                                            <p:cond delay="0"/>
                                          </p:stCondLst>
                                        </p:cTn>
                                        <p:tgtEl>
                                          <p:spTgt spid="191"/>
                                        </p:tgtEl>
                                        <p:attrNameLst>
                                          <p:attrName>style.visibility</p:attrName>
                                        </p:attrNameLst>
                                      </p:cBhvr>
                                      <p:to>
                                        <p:strVal val="visible"/>
                                      </p:to>
                                    </p:set>
                                    <p:animEffect transition="in" filter="fade">
                                      <p:cBhvr>
                                        <p:cTn id="673" dur="375"/>
                                        <p:tgtEl>
                                          <p:spTgt spid="191"/>
                                        </p:tgtEl>
                                      </p:cBhvr>
                                    </p:animEffect>
                                  </p:childTnLst>
                                </p:cTn>
                              </p:par>
                              <p:par>
                                <p:cTn id="674" presetID="0" presetClass="path" presetSubtype="0" decel="46000" fill="hold" grpId="1" nodeType="withEffect">
                                  <p:stCondLst>
                                    <p:cond delay="3295"/>
                                  </p:stCondLst>
                                  <p:childTnLst>
                                    <p:animMotion origin="layout" path="M 4.16667E-6 1.38778E-17 C -0.0155 -0.00486 -0.02214 -0.00417 -0.03086 -0.00532 C -0.03946 -0.00648 -0.03894 -0.00556 -0.0573 -0.00532 " pathEditMode="relative" rAng="0" ptsTypes="AAA">
                                      <p:cBhvr>
                                        <p:cTn id="675" dur="1125" spd="-100000" fill="hold"/>
                                        <p:tgtEl>
                                          <p:spTgt spid="191"/>
                                        </p:tgtEl>
                                        <p:attrNameLst>
                                          <p:attrName>ppt_x</p:attrName>
                                          <p:attrName>ppt_y</p:attrName>
                                        </p:attrNameLst>
                                      </p:cBhvr>
                                      <p:rCtr x="-2865" y="-301"/>
                                    </p:animMotion>
                                  </p:childTnLst>
                                </p:cTn>
                              </p:par>
                              <p:par>
                                <p:cTn id="676" presetID="10" presetClass="entr" presetSubtype="0" fill="hold" grpId="0" nodeType="withEffect">
                                  <p:stCondLst>
                                    <p:cond delay="3295"/>
                                  </p:stCondLst>
                                  <p:childTnLst>
                                    <p:set>
                                      <p:cBhvr>
                                        <p:cTn id="677" dur="1" fill="hold">
                                          <p:stCondLst>
                                            <p:cond delay="0"/>
                                          </p:stCondLst>
                                        </p:cTn>
                                        <p:tgtEl>
                                          <p:spTgt spid="192"/>
                                        </p:tgtEl>
                                        <p:attrNameLst>
                                          <p:attrName>style.visibility</p:attrName>
                                        </p:attrNameLst>
                                      </p:cBhvr>
                                      <p:to>
                                        <p:strVal val="visible"/>
                                      </p:to>
                                    </p:set>
                                    <p:animEffect transition="in" filter="fade">
                                      <p:cBhvr>
                                        <p:cTn id="678" dur="375"/>
                                        <p:tgtEl>
                                          <p:spTgt spid="192"/>
                                        </p:tgtEl>
                                      </p:cBhvr>
                                    </p:animEffect>
                                  </p:childTnLst>
                                </p:cTn>
                              </p:par>
                              <p:par>
                                <p:cTn id="679" presetID="0" presetClass="path" presetSubtype="0" decel="46000" fill="hold" grpId="1" nodeType="withEffect">
                                  <p:stCondLst>
                                    <p:cond delay="3295"/>
                                  </p:stCondLst>
                                  <p:childTnLst>
                                    <p:animMotion origin="layout" path="M -4.58333E-6 -1.85185E-6 C -0.00924 0.00185 -0.01432 0.00232 -0.02018 0.00324 C -0.02591 0.00417 -0.03645 0.00579 -0.05286 0.00926 " pathEditMode="relative" rAng="0" ptsTypes="AAA">
                                      <p:cBhvr>
                                        <p:cTn id="680" dur="1125" spd="-100000" fill="hold"/>
                                        <p:tgtEl>
                                          <p:spTgt spid="192"/>
                                        </p:tgtEl>
                                        <p:attrNameLst>
                                          <p:attrName>ppt_x</p:attrName>
                                          <p:attrName>ppt_y</p:attrName>
                                        </p:attrNameLst>
                                      </p:cBhvr>
                                      <p:rCtr x="-2643" y="463"/>
                                    </p:animMotion>
                                  </p:childTnLst>
                                </p:cTn>
                              </p:par>
                              <p:par>
                                <p:cTn id="681" presetID="6" presetClass="emph" presetSubtype="0" fill="hold" grpId="2" nodeType="withEffect">
                                  <p:stCondLst>
                                    <p:cond delay="3295"/>
                                  </p:stCondLst>
                                  <p:childTnLst>
                                    <p:animScale>
                                      <p:cBhvr>
                                        <p:cTn id="682" dur="7" fill="hold"/>
                                        <p:tgtEl>
                                          <p:spTgt spid="192"/>
                                        </p:tgtEl>
                                      </p:cBhvr>
                                      <p:by x="300000" y="300000"/>
                                    </p:animScale>
                                  </p:childTnLst>
                                </p:cTn>
                              </p:par>
                              <p:par>
                                <p:cTn id="683" presetID="6" presetClass="emph" presetSubtype="0" decel="100000" fill="hold" grpId="3" nodeType="withEffect">
                                  <p:stCondLst>
                                    <p:cond delay="3295"/>
                                  </p:stCondLst>
                                  <p:childTnLst>
                                    <p:animScale>
                                      <p:cBhvr>
                                        <p:cTn id="684" dur="1125" fill="hold"/>
                                        <p:tgtEl>
                                          <p:spTgt spid="192"/>
                                        </p:tgtEl>
                                      </p:cBhvr>
                                      <p:by x="33000" y="33000"/>
                                    </p:animScale>
                                  </p:childTnLst>
                                </p:cTn>
                              </p:par>
                              <p:par>
                                <p:cTn id="685" presetID="10" presetClass="entr" presetSubtype="0" fill="hold" grpId="0" nodeType="withEffect">
                                  <p:stCondLst>
                                    <p:cond delay="3295"/>
                                  </p:stCondLst>
                                  <p:childTnLst>
                                    <p:set>
                                      <p:cBhvr>
                                        <p:cTn id="686" dur="1" fill="hold">
                                          <p:stCondLst>
                                            <p:cond delay="0"/>
                                          </p:stCondLst>
                                        </p:cTn>
                                        <p:tgtEl>
                                          <p:spTgt spid="189"/>
                                        </p:tgtEl>
                                        <p:attrNameLst>
                                          <p:attrName>style.visibility</p:attrName>
                                        </p:attrNameLst>
                                      </p:cBhvr>
                                      <p:to>
                                        <p:strVal val="visible"/>
                                      </p:to>
                                    </p:set>
                                    <p:animEffect transition="in" filter="fade">
                                      <p:cBhvr>
                                        <p:cTn id="687" dur="375"/>
                                        <p:tgtEl>
                                          <p:spTgt spid="189"/>
                                        </p:tgtEl>
                                      </p:cBhvr>
                                    </p:animEffect>
                                  </p:childTnLst>
                                </p:cTn>
                              </p:par>
                              <p:par>
                                <p:cTn id="688" presetID="0" presetClass="path" presetSubtype="0" decel="46000" fill="hold" grpId="1" nodeType="withEffect">
                                  <p:stCondLst>
                                    <p:cond delay="3295"/>
                                  </p:stCondLst>
                                  <p:childTnLst>
                                    <p:animMotion origin="layout" path="M -0.00026 -0.0007 C -0.02435 -0.00232 -0.03737 -0.00278 -0.05247 -0.00348 C -0.06784 -0.00417 -0.09518 -0.00533 -0.13841 -0.00741 " pathEditMode="relative" rAng="0" ptsTypes="AAA">
                                      <p:cBhvr>
                                        <p:cTn id="689" dur="1125" spd="-100000" fill="hold"/>
                                        <p:tgtEl>
                                          <p:spTgt spid="189"/>
                                        </p:tgtEl>
                                        <p:attrNameLst>
                                          <p:attrName>ppt_x</p:attrName>
                                          <p:attrName>ppt_y</p:attrName>
                                        </p:attrNameLst>
                                      </p:cBhvr>
                                      <p:rCtr x="-6914" y="-347"/>
                                    </p:animMotion>
                                  </p:childTnLst>
                                </p:cTn>
                              </p:par>
                              <p:par>
                                <p:cTn id="690" presetID="6" presetClass="emph" presetSubtype="0" fill="hold" grpId="2" nodeType="withEffect">
                                  <p:stCondLst>
                                    <p:cond delay="3295"/>
                                  </p:stCondLst>
                                  <p:childTnLst>
                                    <p:animScale>
                                      <p:cBhvr>
                                        <p:cTn id="691" dur="7" fill="hold"/>
                                        <p:tgtEl>
                                          <p:spTgt spid="189"/>
                                        </p:tgtEl>
                                      </p:cBhvr>
                                      <p:by x="300000" y="300000"/>
                                    </p:animScale>
                                  </p:childTnLst>
                                </p:cTn>
                              </p:par>
                              <p:par>
                                <p:cTn id="692" presetID="6" presetClass="emph" presetSubtype="0" decel="100000" fill="hold" grpId="3" nodeType="withEffect">
                                  <p:stCondLst>
                                    <p:cond delay="3295"/>
                                  </p:stCondLst>
                                  <p:childTnLst>
                                    <p:animScale>
                                      <p:cBhvr>
                                        <p:cTn id="693" dur="1125" fill="hold"/>
                                        <p:tgtEl>
                                          <p:spTgt spid="189"/>
                                        </p:tgtEl>
                                      </p:cBhvr>
                                      <p:by x="33000" y="33000"/>
                                    </p:animScale>
                                  </p:childTnLst>
                                </p:cTn>
                              </p:par>
                              <p:par>
                                <p:cTn id="694" presetID="10" presetClass="entr" presetSubtype="0" fill="hold" grpId="0" nodeType="withEffect">
                                  <p:stCondLst>
                                    <p:cond delay="3520"/>
                                  </p:stCondLst>
                                  <p:childTnLst>
                                    <p:set>
                                      <p:cBhvr>
                                        <p:cTn id="695" dur="1" fill="hold">
                                          <p:stCondLst>
                                            <p:cond delay="0"/>
                                          </p:stCondLst>
                                        </p:cTn>
                                        <p:tgtEl>
                                          <p:spTgt spid="196"/>
                                        </p:tgtEl>
                                        <p:attrNameLst>
                                          <p:attrName>style.visibility</p:attrName>
                                        </p:attrNameLst>
                                      </p:cBhvr>
                                      <p:to>
                                        <p:strVal val="visible"/>
                                      </p:to>
                                    </p:set>
                                    <p:animEffect transition="in" filter="fade">
                                      <p:cBhvr>
                                        <p:cTn id="696" dur="375"/>
                                        <p:tgtEl>
                                          <p:spTgt spid="196"/>
                                        </p:tgtEl>
                                      </p:cBhvr>
                                    </p:animEffect>
                                  </p:childTnLst>
                                </p:cTn>
                              </p:par>
                              <p:par>
                                <p:cTn id="697" presetID="0" presetClass="path" presetSubtype="0" decel="46000" fill="hold" grpId="1" nodeType="withEffect">
                                  <p:stCondLst>
                                    <p:cond delay="3520"/>
                                  </p:stCondLst>
                                  <p:childTnLst>
                                    <p:animMotion origin="layout" path="M -0.00026 -0.00115 C -0.06094 -0.00347 -0.06797 -0.00277 -0.09596 -0.00138 C -0.12344 -4.44444E-6 -0.1543 -0.00115 -0.25117 -4.44444E-6 " pathEditMode="relative" rAng="0" ptsTypes="AAA">
                                      <p:cBhvr>
                                        <p:cTn id="698" dur="1125" spd="-100000" fill="hold"/>
                                        <p:tgtEl>
                                          <p:spTgt spid="196"/>
                                        </p:tgtEl>
                                        <p:attrNameLst>
                                          <p:attrName>ppt_x</p:attrName>
                                          <p:attrName>ppt_y</p:attrName>
                                        </p:attrNameLst>
                                      </p:cBhvr>
                                      <p:rCtr x="-12552" y="-23"/>
                                    </p:animMotion>
                                  </p:childTnLst>
                                </p:cTn>
                              </p:par>
                              <p:par>
                                <p:cTn id="699" presetID="6" presetClass="emph" presetSubtype="0" fill="hold" grpId="2" nodeType="withEffect">
                                  <p:stCondLst>
                                    <p:cond delay="3520"/>
                                  </p:stCondLst>
                                  <p:childTnLst>
                                    <p:animScale>
                                      <p:cBhvr>
                                        <p:cTn id="700" dur="7" fill="hold"/>
                                        <p:tgtEl>
                                          <p:spTgt spid="196"/>
                                        </p:tgtEl>
                                      </p:cBhvr>
                                      <p:by x="300000" y="300000"/>
                                    </p:animScale>
                                  </p:childTnLst>
                                </p:cTn>
                              </p:par>
                              <p:par>
                                <p:cTn id="701" presetID="6" presetClass="emph" presetSubtype="0" decel="100000" fill="hold" grpId="3" nodeType="withEffect">
                                  <p:stCondLst>
                                    <p:cond delay="3520"/>
                                  </p:stCondLst>
                                  <p:childTnLst>
                                    <p:animScale>
                                      <p:cBhvr>
                                        <p:cTn id="702" dur="1125" fill="hold"/>
                                        <p:tgtEl>
                                          <p:spTgt spid="196"/>
                                        </p:tgtEl>
                                      </p:cBhvr>
                                      <p:by x="33000" y="33000"/>
                                    </p:animScale>
                                  </p:childTnLst>
                                </p:cTn>
                              </p:par>
                              <p:par>
                                <p:cTn id="703" presetID="10" presetClass="entr" presetSubtype="0" fill="hold" grpId="0" nodeType="withEffect">
                                  <p:stCondLst>
                                    <p:cond delay="3520"/>
                                  </p:stCondLst>
                                  <p:childTnLst>
                                    <p:set>
                                      <p:cBhvr>
                                        <p:cTn id="704" dur="1" fill="hold">
                                          <p:stCondLst>
                                            <p:cond delay="0"/>
                                          </p:stCondLst>
                                        </p:cTn>
                                        <p:tgtEl>
                                          <p:spTgt spid="197"/>
                                        </p:tgtEl>
                                        <p:attrNameLst>
                                          <p:attrName>style.visibility</p:attrName>
                                        </p:attrNameLst>
                                      </p:cBhvr>
                                      <p:to>
                                        <p:strVal val="visible"/>
                                      </p:to>
                                    </p:set>
                                    <p:animEffect transition="in" filter="fade">
                                      <p:cBhvr>
                                        <p:cTn id="705" dur="375"/>
                                        <p:tgtEl>
                                          <p:spTgt spid="197"/>
                                        </p:tgtEl>
                                      </p:cBhvr>
                                    </p:animEffect>
                                  </p:childTnLst>
                                </p:cTn>
                              </p:par>
                              <p:par>
                                <p:cTn id="706" presetID="0" presetClass="path" presetSubtype="0" decel="46000" fill="hold" grpId="1" nodeType="withEffect">
                                  <p:stCondLst>
                                    <p:cond delay="3520"/>
                                  </p:stCondLst>
                                  <p:childTnLst>
                                    <p:animMotion origin="layout" path="M -0.00026 -0.00069 C -0.01849 -0.00231 -0.02825 -0.00277 -0.03958 -0.00347 C -0.05117 -0.00416 -0.07187 -0.00532 -0.10443 -0.0074 " pathEditMode="relative" rAng="0" ptsTypes="AAA">
                                      <p:cBhvr>
                                        <p:cTn id="707" dur="1125" spd="-100000" fill="hold"/>
                                        <p:tgtEl>
                                          <p:spTgt spid="197"/>
                                        </p:tgtEl>
                                        <p:attrNameLst>
                                          <p:attrName>ppt_x</p:attrName>
                                          <p:attrName>ppt_y</p:attrName>
                                        </p:attrNameLst>
                                      </p:cBhvr>
                                      <p:rCtr x="-5208" y="-347"/>
                                    </p:animMotion>
                                  </p:childTnLst>
                                </p:cTn>
                              </p:par>
                              <p:par>
                                <p:cTn id="708" presetID="6" presetClass="emph" presetSubtype="0" fill="hold" grpId="2" nodeType="withEffect">
                                  <p:stCondLst>
                                    <p:cond delay="3520"/>
                                  </p:stCondLst>
                                  <p:childTnLst>
                                    <p:animScale>
                                      <p:cBhvr>
                                        <p:cTn id="709" dur="7" fill="hold"/>
                                        <p:tgtEl>
                                          <p:spTgt spid="197"/>
                                        </p:tgtEl>
                                      </p:cBhvr>
                                      <p:by x="300000" y="300000"/>
                                    </p:animScale>
                                  </p:childTnLst>
                                </p:cTn>
                              </p:par>
                              <p:par>
                                <p:cTn id="710" presetID="6" presetClass="emph" presetSubtype="0" decel="100000" fill="hold" grpId="3" nodeType="withEffect">
                                  <p:stCondLst>
                                    <p:cond delay="3520"/>
                                  </p:stCondLst>
                                  <p:childTnLst>
                                    <p:animScale>
                                      <p:cBhvr>
                                        <p:cTn id="711" dur="1125" fill="hold"/>
                                        <p:tgtEl>
                                          <p:spTgt spid="197"/>
                                        </p:tgtEl>
                                      </p:cBhvr>
                                      <p:by x="33000" y="33000"/>
                                    </p:animScale>
                                  </p:childTnLst>
                                </p:cTn>
                              </p:par>
                              <p:par>
                                <p:cTn id="712" presetID="10" presetClass="entr" presetSubtype="0" fill="hold" grpId="0" nodeType="withEffect">
                                  <p:stCondLst>
                                    <p:cond delay="3520"/>
                                  </p:stCondLst>
                                  <p:childTnLst>
                                    <p:set>
                                      <p:cBhvr>
                                        <p:cTn id="713" dur="1" fill="hold">
                                          <p:stCondLst>
                                            <p:cond delay="0"/>
                                          </p:stCondLst>
                                        </p:cTn>
                                        <p:tgtEl>
                                          <p:spTgt spid="198"/>
                                        </p:tgtEl>
                                        <p:attrNameLst>
                                          <p:attrName>style.visibility</p:attrName>
                                        </p:attrNameLst>
                                      </p:cBhvr>
                                      <p:to>
                                        <p:strVal val="visible"/>
                                      </p:to>
                                    </p:set>
                                    <p:animEffect transition="in" filter="fade">
                                      <p:cBhvr>
                                        <p:cTn id="714" dur="375"/>
                                        <p:tgtEl>
                                          <p:spTgt spid="198"/>
                                        </p:tgtEl>
                                      </p:cBhvr>
                                    </p:animEffect>
                                  </p:childTnLst>
                                </p:cTn>
                              </p:par>
                              <p:par>
                                <p:cTn id="715" presetID="0" presetClass="path" presetSubtype="0" decel="46000" fill="hold" grpId="1" nodeType="withEffect">
                                  <p:stCondLst>
                                    <p:cond delay="3520"/>
                                  </p:stCondLst>
                                  <p:childTnLst>
                                    <p:animMotion origin="layout" path="M 7.03105E-17 4.44444E-6 C -0.05299 0.00463 -0.05872 0.00925 -0.07357 0.0074 C -0.08854 0.00532 -0.12109 0.00138 -0.17448 -0.0095 " pathEditMode="relative" rAng="0" ptsTypes="AAA">
                                      <p:cBhvr>
                                        <p:cTn id="716" dur="1125" spd="-100000" fill="hold"/>
                                        <p:tgtEl>
                                          <p:spTgt spid="198"/>
                                        </p:tgtEl>
                                        <p:attrNameLst>
                                          <p:attrName>ppt_x</p:attrName>
                                          <p:attrName>ppt_y</p:attrName>
                                        </p:attrNameLst>
                                      </p:cBhvr>
                                      <p:rCtr x="-8724" y="-93"/>
                                    </p:animMotion>
                                  </p:childTnLst>
                                </p:cTn>
                              </p:par>
                              <p:par>
                                <p:cTn id="717" presetID="10" presetClass="entr" presetSubtype="0" fill="hold" grpId="0" nodeType="withEffect">
                                  <p:stCondLst>
                                    <p:cond delay="3640"/>
                                  </p:stCondLst>
                                  <p:childTnLst>
                                    <p:set>
                                      <p:cBhvr>
                                        <p:cTn id="718" dur="1" fill="hold">
                                          <p:stCondLst>
                                            <p:cond delay="0"/>
                                          </p:stCondLst>
                                        </p:cTn>
                                        <p:tgtEl>
                                          <p:spTgt spid="173"/>
                                        </p:tgtEl>
                                        <p:attrNameLst>
                                          <p:attrName>style.visibility</p:attrName>
                                        </p:attrNameLst>
                                      </p:cBhvr>
                                      <p:to>
                                        <p:strVal val="visible"/>
                                      </p:to>
                                    </p:set>
                                    <p:animEffect transition="in" filter="fade">
                                      <p:cBhvr>
                                        <p:cTn id="719" dur="375"/>
                                        <p:tgtEl>
                                          <p:spTgt spid="173"/>
                                        </p:tgtEl>
                                      </p:cBhvr>
                                    </p:animEffect>
                                  </p:childTnLst>
                                </p:cTn>
                              </p:par>
                              <p:par>
                                <p:cTn id="720" presetID="0" presetClass="path" presetSubtype="0" decel="46000" fill="hold" grpId="1" nodeType="withEffect">
                                  <p:stCondLst>
                                    <p:cond delay="3640"/>
                                  </p:stCondLst>
                                  <p:childTnLst>
                                    <p:animMotion origin="layout" path="M -0.00026 -0.00069 C -0.00247 -0.00069 -0.00781 -1.48148E-6 -0.01367 0.0007 C -0.01966 0.00139 -0.02838 0.00232 -0.0362 0.00301 C -0.04388 0.00371 -0.04245 0.00371 -0.05742 0.00602 " pathEditMode="relative" rAng="0" ptsTypes="AAAA">
                                      <p:cBhvr>
                                        <p:cTn id="721" dur="1125" spd="-100000" fill="hold"/>
                                        <p:tgtEl>
                                          <p:spTgt spid="173"/>
                                        </p:tgtEl>
                                        <p:attrNameLst>
                                          <p:attrName>ppt_x</p:attrName>
                                          <p:attrName>ppt_y</p:attrName>
                                        </p:attrNameLst>
                                      </p:cBhvr>
                                      <p:rCtr x="-2865" y="324"/>
                                    </p:animMotion>
                                  </p:childTnLst>
                                </p:cTn>
                              </p:par>
                              <p:par>
                                <p:cTn id="722" presetID="10" presetClass="entr" presetSubtype="0" fill="hold" grpId="0" nodeType="withEffect">
                                  <p:stCondLst>
                                    <p:cond delay="3520"/>
                                  </p:stCondLst>
                                  <p:childTnLst>
                                    <p:set>
                                      <p:cBhvr>
                                        <p:cTn id="723" dur="1" fill="hold">
                                          <p:stCondLst>
                                            <p:cond delay="0"/>
                                          </p:stCondLst>
                                        </p:cTn>
                                        <p:tgtEl>
                                          <p:spTgt spid="165"/>
                                        </p:tgtEl>
                                        <p:attrNameLst>
                                          <p:attrName>style.visibility</p:attrName>
                                        </p:attrNameLst>
                                      </p:cBhvr>
                                      <p:to>
                                        <p:strVal val="visible"/>
                                      </p:to>
                                    </p:set>
                                    <p:animEffect transition="in" filter="fade">
                                      <p:cBhvr>
                                        <p:cTn id="724" dur="375"/>
                                        <p:tgtEl>
                                          <p:spTgt spid="165"/>
                                        </p:tgtEl>
                                      </p:cBhvr>
                                    </p:animEffect>
                                  </p:childTnLst>
                                </p:cTn>
                              </p:par>
                              <p:par>
                                <p:cTn id="725" presetID="0" presetClass="path" presetSubtype="0" decel="46000" fill="hold" grpId="1" nodeType="withEffect">
                                  <p:stCondLst>
                                    <p:cond delay="3520"/>
                                  </p:stCondLst>
                                  <p:childTnLst>
                                    <p:animMotion origin="layout" path="M -0.00026 -0.00069 C -0.0013 -0.00139 -0.00404 -0.00139 -0.00664 -0.00139 C -0.00873 -0.00162 -0.01276 -0.00162 -0.01589 -0.00278 C -0.01966 -0.00278 -0.03919 -0.00486 -0.04675 -0.00555 " pathEditMode="relative" rAng="0" ptsTypes="AAAA">
                                      <p:cBhvr>
                                        <p:cTn id="726" dur="1125" spd="-100000" fill="hold"/>
                                        <p:tgtEl>
                                          <p:spTgt spid="165"/>
                                        </p:tgtEl>
                                        <p:attrNameLst>
                                          <p:attrName>ppt_x</p:attrName>
                                          <p:attrName>ppt_y</p:attrName>
                                        </p:attrNameLst>
                                      </p:cBhvr>
                                      <p:rCtr x="-2331" y="-255"/>
                                    </p:animMotion>
                                  </p:childTnLst>
                                </p:cTn>
                              </p:par>
                              <p:par>
                                <p:cTn id="727" presetID="6" presetClass="emph" presetSubtype="0" fill="hold" grpId="2" nodeType="withEffect">
                                  <p:stCondLst>
                                    <p:cond delay="3520"/>
                                  </p:stCondLst>
                                  <p:childTnLst>
                                    <p:animScale>
                                      <p:cBhvr>
                                        <p:cTn id="728" dur="7" fill="hold"/>
                                        <p:tgtEl>
                                          <p:spTgt spid="165"/>
                                        </p:tgtEl>
                                      </p:cBhvr>
                                      <p:by x="300000" y="300000"/>
                                    </p:animScale>
                                  </p:childTnLst>
                                </p:cTn>
                              </p:par>
                              <p:par>
                                <p:cTn id="729" presetID="6" presetClass="emph" presetSubtype="0" decel="100000" fill="hold" grpId="3" nodeType="withEffect">
                                  <p:stCondLst>
                                    <p:cond delay="3520"/>
                                  </p:stCondLst>
                                  <p:childTnLst>
                                    <p:animScale>
                                      <p:cBhvr>
                                        <p:cTn id="730" dur="1125" fill="hold"/>
                                        <p:tgtEl>
                                          <p:spTgt spid="165"/>
                                        </p:tgtEl>
                                      </p:cBhvr>
                                      <p:by x="33000" y="33000"/>
                                    </p:animScale>
                                  </p:childTnLst>
                                </p:cTn>
                              </p:par>
                              <p:par>
                                <p:cTn id="731" presetID="10" presetClass="entr" presetSubtype="0" fill="hold" grpId="0" nodeType="withEffect">
                                  <p:stCondLst>
                                    <p:cond delay="3265"/>
                                  </p:stCondLst>
                                  <p:childTnLst>
                                    <p:set>
                                      <p:cBhvr>
                                        <p:cTn id="732" dur="1" fill="hold">
                                          <p:stCondLst>
                                            <p:cond delay="0"/>
                                          </p:stCondLst>
                                        </p:cTn>
                                        <p:tgtEl>
                                          <p:spTgt spid="194"/>
                                        </p:tgtEl>
                                        <p:attrNameLst>
                                          <p:attrName>style.visibility</p:attrName>
                                        </p:attrNameLst>
                                      </p:cBhvr>
                                      <p:to>
                                        <p:strVal val="visible"/>
                                      </p:to>
                                    </p:set>
                                    <p:animEffect transition="in" filter="fade">
                                      <p:cBhvr>
                                        <p:cTn id="733" dur="375"/>
                                        <p:tgtEl>
                                          <p:spTgt spid="194"/>
                                        </p:tgtEl>
                                      </p:cBhvr>
                                    </p:animEffect>
                                  </p:childTnLst>
                                </p:cTn>
                              </p:par>
                              <p:par>
                                <p:cTn id="734" presetID="0" presetClass="path" presetSubtype="0" decel="46000" fill="hold" grpId="1" nodeType="withEffect">
                                  <p:stCondLst>
                                    <p:cond delay="3265"/>
                                  </p:stCondLst>
                                  <p:childTnLst>
                                    <p:animMotion origin="layout" path="M -0.00026 -0.00069 C -0.00756 -0.00069 -0.01589 -0.00023 -0.02904 0.00301 C -0.04206 0.00556 -0.06433 0.00949 -0.07943 0.01505 C -0.09453 0.02014 -0.10013 0.01991 -0.14414 0.02848 " pathEditMode="relative" rAng="0" ptsTypes="AAAA">
                                      <p:cBhvr>
                                        <p:cTn id="735" dur="1125" spd="-100000" fill="hold"/>
                                        <p:tgtEl>
                                          <p:spTgt spid="194"/>
                                        </p:tgtEl>
                                        <p:attrNameLst>
                                          <p:attrName>ppt_x</p:attrName>
                                          <p:attrName>ppt_y</p:attrName>
                                        </p:attrNameLst>
                                      </p:cBhvr>
                                      <p:rCtr x="-7201" y="1458"/>
                                    </p:animMotion>
                                  </p:childTnLst>
                                </p:cTn>
                              </p:par>
                              <p:par>
                                <p:cTn id="736" presetID="6" presetClass="emph" presetSubtype="0" fill="hold" grpId="2" nodeType="withEffect">
                                  <p:stCondLst>
                                    <p:cond delay="3265"/>
                                  </p:stCondLst>
                                  <p:childTnLst>
                                    <p:animScale>
                                      <p:cBhvr>
                                        <p:cTn id="737" dur="7" fill="hold"/>
                                        <p:tgtEl>
                                          <p:spTgt spid="194"/>
                                        </p:tgtEl>
                                      </p:cBhvr>
                                      <p:by x="300000" y="300000"/>
                                    </p:animScale>
                                  </p:childTnLst>
                                </p:cTn>
                              </p:par>
                              <p:par>
                                <p:cTn id="738" presetID="6" presetClass="emph" presetSubtype="0" decel="100000" fill="hold" grpId="3" nodeType="withEffect">
                                  <p:stCondLst>
                                    <p:cond delay="3265"/>
                                  </p:stCondLst>
                                  <p:childTnLst>
                                    <p:animScale>
                                      <p:cBhvr>
                                        <p:cTn id="739" dur="1125" fill="hold"/>
                                        <p:tgtEl>
                                          <p:spTgt spid="194"/>
                                        </p:tgtEl>
                                      </p:cBhvr>
                                      <p:by x="33000" y="33000"/>
                                    </p:animScale>
                                  </p:childTnLst>
                                </p:cTn>
                              </p:par>
                              <p:par>
                                <p:cTn id="740" presetID="10" presetClass="entr" presetSubtype="0" fill="hold" grpId="0" nodeType="withEffect">
                                  <p:stCondLst>
                                    <p:cond delay="3670"/>
                                  </p:stCondLst>
                                  <p:childTnLst>
                                    <p:set>
                                      <p:cBhvr>
                                        <p:cTn id="741" dur="1" fill="hold">
                                          <p:stCondLst>
                                            <p:cond delay="0"/>
                                          </p:stCondLst>
                                        </p:cTn>
                                        <p:tgtEl>
                                          <p:spTgt spid="199"/>
                                        </p:tgtEl>
                                        <p:attrNameLst>
                                          <p:attrName>style.visibility</p:attrName>
                                        </p:attrNameLst>
                                      </p:cBhvr>
                                      <p:to>
                                        <p:strVal val="visible"/>
                                      </p:to>
                                    </p:set>
                                    <p:animEffect transition="in" filter="fade">
                                      <p:cBhvr>
                                        <p:cTn id="742" dur="375"/>
                                        <p:tgtEl>
                                          <p:spTgt spid="199"/>
                                        </p:tgtEl>
                                      </p:cBhvr>
                                    </p:animEffect>
                                  </p:childTnLst>
                                </p:cTn>
                              </p:par>
                              <p:par>
                                <p:cTn id="743" presetID="0" presetClass="path" presetSubtype="0" decel="46000" fill="hold" grpId="1" nodeType="withEffect">
                                  <p:stCondLst>
                                    <p:cond delay="3670"/>
                                  </p:stCondLst>
                                  <p:childTnLst>
                                    <p:animMotion origin="layout" path="M -0.00026 -0.0007 C -0.00195 -0.0007 -0.00534 0.00208 -0.00911 0.00463 C -0.01302 0.0074 0.0017 0.00138 -0.02382 0.01296 C -0.02903 0.0162 -0.05638 0.02546 -0.08385 0.03217 " pathEditMode="relative" rAng="0" ptsTypes="AAAA">
                                      <p:cBhvr>
                                        <p:cTn id="744" dur="1125" spd="-100000" fill="hold"/>
                                        <p:tgtEl>
                                          <p:spTgt spid="199"/>
                                        </p:tgtEl>
                                        <p:attrNameLst>
                                          <p:attrName>ppt_x</p:attrName>
                                          <p:attrName>ppt_y</p:attrName>
                                        </p:attrNameLst>
                                      </p:cBhvr>
                                      <p:rCtr x="-4180" y="1644"/>
                                    </p:animMotion>
                                  </p:childTnLst>
                                </p:cTn>
                              </p:par>
                              <p:par>
                                <p:cTn id="745" presetID="6" presetClass="emph" presetSubtype="0" fill="hold" grpId="2" nodeType="withEffect">
                                  <p:stCondLst>
                                    <p:cond delay="3670"/>
                                  </p:stCondLst>
                                  <p:childTnLst>
                                    <p:animScale>
                                      <p:cBhvr>
                                        <p:cTn id="746" dur="7" fill="hold"/>
                                        <p:tgtEl>
                                          <p:spTgt spid="199"/>
                                        </p:tgtEl>
                                      </p:cBhvr>
                                      <p:by x="300000" y="300000"/>
                                    </p:animScale>
                                  </p:childTnLst>
                                </p:cTn>
                              </p:par>
                              <p:par>
                                <p:cTn id="747" presetID="6" presetClass="emph" presetSubtype="0" decel="100000" fill="hold" grpId="3" nodeType="withEffect">
                                  <p:stCondLst>
                                    <p:cond delay="3670"/>
                                  </p:stCondLst>
                                  <p:childTnLst>
                                    <p:animScale>
                                      <p:cBhvr>
                                        <p:cTn id="748" dur="1125" fill="hold"/>
                                        <p:tgtEl>
                                          <p:spTgt spid="199"/>
                                        </p:tgtEl>
                                      </p:cBhvr>
                                      <p:by x="33000" y="33000"/>
                                    </p:animScale>
                                  </p:childTnLst>
                                </p:cTn>
                              </p:par>
                              <p:par>
                                <p:cTn id="749" presetID="10" presetClass="entr" presetSubtype="0" fill="hold" grpId="0" nodeType="withEffect">
                                  <p:stCondLst>
                                    <p:cond delay="3678"/>
                                  </p:stCondLst>
                                  <p:childTnLst>
                                    <p:set>
                                      <p:cBhvr>
                                        <p:cTn id="750" dur="1" fill="hold">
                                          <p:stCondLst>
                                            <p:cond delay="0"/>
                                          </p:stCondLst>
                                        </p:cTn>
                                        <p:tgtEl>
                                          <p:spTgt spid="218"/>
                                        </p:tgtEl>
                                        <p:attrNameLst>
                                          <p:attrName>style.visibility</p:attrName>
                                        </p:attrNameLst>
                                      </p:cBhvr>
                                      <p:to>
                                        <p:strVal val="visible"/>
                                      </p:to>
                                    </p:set>
                                    <p:animEffect transition="in" filter="fade">
                                      <p:cBhvr>
                                        <p:cTn id="751" dur="375"/>
                                        <p:tgtEl>
                                          <p:spTgt spid="218"/>
                                        </p:tgtEl>
                                      </p:cBhvr>
                                    </p:animEffect>
                                  </p:childTnLst>
                                </p:cTn>
                              </p:par>
                              <p:par>
                                <p:cTn id="752" presetID="0" presetClass="path" presetSubtype="0" decel="46000" fill="hold" grpId="1" nodeType="withEffect">
                                  <p:stCondLst>
                                    <p:cond delay="3678"/>
                                  </p:stCondLst>
                                  <p:childTnLst>
                                    <p:animMotion origin="layout" path="M -0.0004 -0.00069 C -0.00456 -0.00162 -0.01342 -0.00254 -0.02344 -0.0044 C -0.03347 -0.00532 0.00507 -0.00254 -0.06172 -0.00903 C -0.07553 -0.01088 -0.35274 -0.0368 -0.42292 -0.04305 " pathEditMode="relative" rAng="0" ptsTypes="AAAA">
                                      <p:cBhvr>
                                        <p:cTn id="753" dur="1125" spd="-100000" fill="hold"/>
                                        <p:tgtEl>
                                          <p:spTgt spid="218"/>
                                        </p:tgtEl>
                                        <p:attrNameLst>
                                          <p:attrName>ppt_x</p:attrName>
                                          <p:attrName>ppt_y</p:attrName>
                                        </p:attrNameLst>
                                      </p:cBhvr>
                                      <p:rCtr x="-21120" y="-2130"/>
                                    </p:animMotion>
                                  </p:childTnLst>
                                </p:cTn>
                              </p:par>
                              <p:par>
                                <p:cTn id="754" presetID="6" presetClass="emph" presetSubtype="0" fill="hold" grpId="2" nodeType="withEffect">
                                  <p:stCondLst>
                                    <p:cond delay="3678"/>
                                  </p:stCondLst>
                                  <p:childTnLst>
                                    <p:animScale>
                                      <p:cBhvr>
                                        <p:cTn id="755" dur="7" fill="hold"/>
                                        <p:tgtEl>
                                          <p:spTgt spid="218"/>
                                        </p:tgtEl>
                                      </p:cBhvr>
                                      <p:by x="500000" y="500000"/>
                                    </p:animScale>
                                  </p:childTnLst>
                                </p:cTn>
                              </p:par>
                              <p:par>
                                <p:cTn id="756" presetID="6" presetClass="emph" presetSubtype="0" decel="100000" fill="hold" grpId="3" nodeType="withEffect">
                                  <p:stCondLst>
                                    <p:cond delay="3678"/>
                                  </p:stCondLst>
                                  <p:childTnLst>
                                    <p:animScale>
                                      <p:cBhvr>
                                        <p:cTn id="757" dur="1125" fill="hold"/>
                                        <p:tgtEl>
                                          <p:spTgt spid="218"/>
                                        </p:tgtEl>
                                      </p:cBhvr>
                                      <p:by x="20000" y="20000"/>
                                    </p:animScale>
                                  </p:childTnLst>
                                </p:cTn>
                              </p:par>
                              <p:par>
                                <p:cTn id="758" presetID="10" presetClass="entr" presetSubtype="0" fill="hold" grpId="0" nodeType="withEffect">
                                  <p:stCondLst>
                                    <p:cond delay="3265"/>
                                  </p:stCondLst>
                                  <p:childTnLst>
                                    <p:set>
                                      <p:cBhvr>
                                        <p:cTn id="759" dur="1" fill="hold">
                                          <p:stCondLst>
                                            <p:cond delay="0"/>
                                          </p:stCondLst>
                                        </p:cTn>
                                        <p:tgtEl>
                                          <p:spTgt spid="183"/>
                                        </p:tgtEl>
                                        <p:attrNameLst>
                                          <p:attrName>style.visibility</p:attrName>
                                        </p:attrNameLst>
                                      </p:cBhvr>
                                      <p:to>
                                        <p:strVal val="visible"/>
                                      </p:to>
                                    </p:set>
                                    <p:animEffect transition="in" filter="fade">
                                      <p:cBhvr>
                                        <p:cTn id="760" dur="375"/>
                                        <p:tgtEl>
                                          <p:spTgt spid="183"/>
                                        </p:tgtEl>
                                      </p:cBhvr>
                                    </p:animEffect>
                                  </p:childTnLst>
                                </p:cTn>
                              </p:par>
                              <p:par>
                                <p:cTn id="761" presetID="0" presetClass="path" presetSubtype="0" decel="46000" fill="hold" grpId="1" nodeType="withEffect">
                                  <p:stCondLst>
                                    <p:cond delay="3265"/>
                                  </p:stCondLst>
                                  <p:childTnLst>
                                    <p:animMotion origin="layout" path="M -0.00026 -0.0007 C -0.00117 -0.0007 -0.00312 -0.00139 -0.00521 -0.00185 C -0.00742 -0.00232 -0.01016 -0.00278 -0.01341 -0.00347 C -0.01641 -0.00417 -0.07552 -0.01296 -0.09049 -0.01528 " pathEditMode="relative" rAng="0" ptsTypes="AAAA">
                                      <p:cBhvr>
                                        <p:cTn id="762" dur="1125" spd="-100000" fill="hold"/>
                                        <p:tgtEl>
                                          <p:spTgt spid="183"/>
                                        </p:tgtEl>
                                        <p:attrNameLst>
                                          <p:attrName>ppt_x</p:attrName>
                                          <p:attrName>ppt_y</p:attrName>
                                        </p:attrNameLst>
                                      </p:cBhvr>
                                      <p:rCtr x="-4518" y="-741"/>
                                    </p:animMotion>
                                  </p:childTnLst>
                                </p:cTn>
                              </p:par>
                              <p:par>
                                <p:cTn id="763" presetID="10" presetClass="entr" presetSubtype="0" fill="hold" grpId="0" nodeType="withEffect">
                                  <p:stCondLst>
                                    <p:cond delay="3453"/>
                                  </p:stCondLst>
                                  <p:childTnLst>
                                    <p:set>
                                      <p:cBhvr>
                                        <p:cTn id="764" dur="1" fill="hold">
                                          <p:stCondLst>
                                            <p:cond delay="0"/>
                                          </p:stCondLst>
                                        </p:cTn>
                                        <p:tgtEl>
                                          <p:spTgt spid="204"/>
                                        </p:tgtEl>
                                        <p:attrNameLst>
                                          <p:attrName>style.visibility</p:attrName>
                                        </p:attrNameLst>
                                      </p:cBhvr>
                                      <p:to>
                                        <p:strVal val="visible"/>
                                      </p:to>
                                    </p:set>
                                    <p:animEffect transition="in" filter="fade">
                                      <p:cBhvr>
                                        <p:cTn id="765" dur="375"/>
                                        <p:tgtEl>
                                          <p:spTgt spid="204"/>
                                        </p:tgtEl>
                                      </p:cBhvr>
                                    </p:animEffect>
                                  </p:childTnLst>
                                </p:cTn>
                              </p:par>
                              <p:par>
                                <p:cTn id="766" presetID="0" presetClass="path" presetSubtype="0" decel="46000" fill="hold" grpId="1" nodeType="withEffect">
                                  <p:stCondLst>
                                    <p:cond delay="3453"/>
                                  </p:stCondLst>
                                  <p:childTnLst>
                                    <p:animMotion origin="layout" path="M -0.00026 -0.0007 C -0.0069 -0.0007 -0.02434 0.01504 -0.04049 0.02268 C -0.05716 0.0294 -0.07447 0.03565 -0.0996 0.0412 C -0.12434 0.04629 -0.12942 0.03171 -0.17734 0.04491 " pathEditMode="relative" rAng="0" ptsTypes="AAAA">
                                      <p:cBhvr>
                                        <p:cTn id="767" dur="1125" spd="-100000" fill="hold"/>
                                        <p:tgtEl>
                                          <p:spTgt spid="204"/>
                                        </p:tgtEl>
                                        <p:attrNameLst>
                                          <p:attrName>ppt_x</p:attrName>
                                          <p:attrName>ppt_y</p:attrName>
                                        </p:attrNameLst>
                                      </p:cBhvr>
                                      <p:rCtr x="-8854" y="2269"/>
                                    </p:animMotion>
                                  </p:childTnLst>
                                </p:cTn>
                              </p:par>
                              <p:par>
                                <p:cTn id="768" presetID="10" presetClass="entr" presetSubtype="0" fill="hold" grpId="0" nodeType="withEffect">
                                  <p:stCondLst>
                                    <p:cond delay="2890"/>
                                  </p:stCondLst>
                                  <p:childTnLst>
                                    <p:set>
                                      <p:cBhvr>
                                        <p:cTn id="769" dur="1" fill="hold">
                                          <p:stCondLst>
                                            <p:cond delay="0"/>
                                          </p:stCondLst>
                                        </p:cTn>
                                        <p:tgtEl>
                                          <p:spTgt spid="161"/>
                                        </p:tgtEl>
                                        <p:attrNameLst>
                                          <p:attrName>style.visibility</p:attrName>
                                        </p:attrNameLst>
                                      </p:cBhvr>
                                      <p:to>
                                        <p:strVal val="visible"/>
                                      </p:to>
                                    </p:set>
                                    <p:animEffect transition="in" filter="fade">
                                      <p:cBhvr>
                                        <p:cTn id="770" dur="375"/>
                                        <p:tgtEl>
                                          <p:spTgt spid="161"/>
                                        </p:tgtEl>
                                      </p:cBhvr>
                                    </p:animEffect>
                                  </p:childTnLst>
                                </p:cTn>
                              </p:par>
                              <p:par>
                                <p:cTn id="771" presetID="0" presetClass="path" presetSubtype="0" decel="46000" fill="hold" grpId="1" nodeType="withEffect">
                                  <p:stCondLst>
                                    <p:cond delay="2890"/>
                                  </p:stCondLst>
                                  <p:childTnLst>
                                    <p:animMotion origin="layout" path="M -0.00026 -0.0007 C -0.01393 -0.00301 -0.02136 -0.00371 -0.02995 -0.00463 C -0.03867 -0.00579 -0.0543 -0.00764 -0.07878 -0.01088 " pathEditMode="relative" rAng="0" ptsTypes="AAA">
                                      <p:cBhvr>
                                        <p:cTn id="772" dur="1125" spd="-100000" fill="hold"/>
                                        <p:tgtEl>
                                          <p:spTgt spid="161"/>
                                        </p:tgtEl>
                                        <p:attrNameLst>
                                          <p:attrName>ppt_x</p:attrName>
                                          <p:attrName>ppt_y</p:attrName>
                                        </p:attrNameLst>
                                      </p:cBhvr>
                                      <p:rCtr x="-3932" y="-509"/>
                                    </p:animMotion>
                                  </p:childTnLst>
                                </p:cTn>
                              </p:par>
                              <p:par>
                                <p:cTn id="773" presetID="10" presetClass="entr" presetSubtype="0" fill="hold" grpId="0" nodeType="withEffect">
                                  <p:stCondLst>
                                    <p:cond delay="3078"/>
                                  </p:stCondLst>
                                  <p:childTnLst>
                                    <p:set>
                                      <p:cBhvr>
                                        <p:cTn id="774" dur="1" fill="hold">
                                          <p:stCondLst>
                                            <p:cond delay="0"/>
                                          </p:stCondLst>
                                        </p:cTn>
                                        <p:tgtEl>
                                          <p:spTgt spid="180"/>
                                        </p:tgtEl>
                                        <p:attrNameLst>
                                          <p:attrName>style.visibility</p:attrName>
                                        </p:attrNameLst>
                                      </p:cBhvr>
                                      <p:to>
                                        <p:strVal val="visible"/>
                                      </p:to>
                                    </p:set>
                                    <p:animEffect transition="in" filter="fade">
                                      <p:cBhvr>
                                        <p:cTn id="775" dur="375"/>
                                        <p:tgtEl>
                                          <p:spTgt spid="180"/>
                                        </p:tgtEl>
                                      </p:cBhvr>
                                    </p:animEffect>
                                  </p:childTnLst>
                                </p:cTn>
                              </p:par>
                              <p:par>
                                <p:cTn id="776" presetID="0" presetClass="path" presetSubtype="0" decel="46000" fill="hold" grpId="1" nodeType="withEffect">
                                  <p:stCondLst>
                                    <p:cond delay="3078"/>
                                  </p:stCondLst>
                                  <p:childTnLst>
                                    <p:animMotion origin="layout" path="M -0.00026 -0.00069 C -0.01107 0.00069 -0.0168 0.00116 -0.02357 0.00185 C -0.03034 0.00255 -0.04258 0.0037 -0.06185 0.00602 " pathEditMode="relative" rAng="0" ptsTypes="AAA">
                                      <p:cBhvr>
                                        <p:cTn id="777" dur="1125" spd="-100000" fill="hold"/>
                                        <p:tgtEl>
                                          <p:spTgt spid="180"/>
                                        </p:tgtEl>
                                        <p:attrNameLst>
                                          <p:attrName>ppt_x</p:attrName>
                                          <p:attrName>ppt_y</p:attrName>
                                        </p:attrNameLst>
                                      </p:cBhvr>
                                      <p:rCtr x="-3086" y="324"/>
                                    </p:animMotion>
                                  </p:childTnLst>
                                </p:cTn>
                              </p:par>
                              <p:par>
                                <p:cTn id="778" presetID="10" presetClass="entr" presetSubtype="0" fill="hold" grpId="0" nodeType="withEffect">
                                  <p:stCondLst>
                                    <p:cond delay="3265"/>
                                  </p:stCondLst>
                                  <p:childTnLst>
                                    <p:set>
                                      <p:cBhvr>
                                        <p:cTn id="779" dur="1" fill="hold">
                                          <p:stCondLst>
                                            <p:cond delay="0"/>
                                          </p:stCondLst>
                                        </p:cTn>
                                        <p:tgtEl>
                                          <p:spTgt spid="206"/>
                                        </p:tgtEl>
                                        <p:attrNameLst>
                                          <p:attrName>style.visibility</p:attrName>
                                        </p:attrNameLst>
                                      </p:cBhvr>
                                      <p:to>
                                        <p:strVal val="visible"/>
                                      </p:to>
                                    </p:set>
                                    <p:animEffect transition="in" filter="fade">
                                      <p:cBhvr>
                                        <p:cTn id="780" dur="375"/>
                                        <p:tgtEl>
                                          <p:spTgt spid="206"/>
                                        </p:tgtEl>
                                      </p:cBhvr>
                                    </p:animEffect>
                                  </p:childTnLst>
                                </p:cTn>
                              </p:par>
                              <p:par>
                                <p:cTn id="781" presetID="0" presetClass="path" presetSubtype="0" decel="46000" fill="hold" grpId="1" nodeType="withEffect">
                                  <p:stCondLst>
                                    <p:cond delay="3265"/>
                                  </p:stCondLst>
                                  <p:childTnLst>
                                    <p:animMotion origin="layout" path="M -0.00026 -0.0007 C -0.02617 -0.00394 -0.03034 -0.00394 -0.04701 -0.0088 C -0.06458 -0.01505 -0.075 -0.02153 -0.10169 -0.03727 " pathEditMode="relative" rAng="0" ptsTypes="AAA">
                                      <p:cBhvr>
                                        <p:cTn id="782" dur="1125" spd="-100000" fill="hold"/>
                                        <p:tgtEl>
                                          <p:spTgt spid="206"/>
                                        </p:tgtEl>
                                        <p:attrNameLst>
                                          <p:attrName>ppt_x</p:attrName>
                                          <p:attrName>ppt_y</p:attrName>
                                        </p:attrNameLst>
                                      </p:cBhvr>
                                      <p:rCtr x="-5078" y="-1829"/>
                                    </p:animMotion>
                                  </p:childTnLst>
                                </p:cTn>
                              </p:par>
                              <p:par>
                                <p:cTn id="783" presetID="10" presetClass="entr" presetSubtype="0" fill="hold" grpId="0" nodeType="withEffect">
                                  <p:stCondLst>
                                    <p:cond delay="2703"/>
                                  </p:stCondLst>
                                  <p:childTnLst>
                                    <p:set>
                                      <p:cBhvr>
                                        <p:cTn id="784" dur="1" fill="hold">
                                          <p:stCondLst>
                                            <p:cond delay="0"/>
                                          </p:stCondLst>
                                        </p:cTn>
                                        <p:tgtEl>
                                          <p:spTgt spid="190"/>
                                        </p:tgtEl>
                                        <p:attrNameLst>
                                          <p:attrName>style.visibility</p:attrName>
                                        </p:attrNameLst>
                                      </p:cBhvr>
                                      <p:to>
                                        <p:strVal val="visible"/>
                                      </p:to>
                                    </p:set>
                                    <p:animEffect transition="in" filter="fade">
                                      <p:cBhvr>
                                        <p:cTn id="785" dur="375"/>
                                        <p:tgtEl>
                                          <p:spTgt spid="190"/>
                                        </p:tgtEl>
                                      </p:cBhvr>
                                    </p:animEffect>
                                  </p:childTnLst>
                                </p:cTn>
                              </p:par>
                              <p:par>
                                <p:cTn id="786" presetID="0" presetClass="path" presetSubtype="0" decel="46000" fill="hold" grpId="1" nodeType="withEffect">
                                  <p:stCondLst>
                                    <p:cond delay="2703"/>
                                  </p:stCondLst>
                                  <p:childTnLst>
                                    <p:animMotion origin="layout" path="M -0.00026 -0.0007 C -0.01172 -0.00232 -0.01784 -0.00278 -0.02487 -0.00347 C -0.03216 -0.00417 -0.04518 -0.00533 -0.06549 -0.00741 " pathEditMode="relative" rAng="0" ptsTypes="AAA">
                                      <p:cBhvr>
                                        <p:cTn id="787" dur="1125" spd="-100000" fill="hold"/>
                                        <p:tgtEl>
                                          <p:spTgt spid="190"/>
                                        </p:tgtEl>
                                        <p:attrNameLst>
                                          <p:attrName>ppt_x</p:attrName>
                                          <p:attrName>ppt_y</p:attrName>
                                        </p:attrNameLst>
                                      </p:cBhvr>
                                      <p:rCtr x="-3268" y="-347"/>
                                    </p:animMotion>
                                  </p:childTnLst>
                                </p:cTn>
                              </p:par>
                              <p:par>
                                <p:cTn id="788" presetID="10" presetClass="entr" presetSubtype="0" fill="hold" grpId="0" nodeType="withEffect">
                                  <p:stCondLst>
                                    <p:cond delay="2890"/>
                                  </p:stCondLst>
                                  <p:childTnLst>
                                    <p:set>
                                      <p:cBhvr>
                                        <p:cTn id="789" dur="1" fill="hold">
                                          <p:stCondLst>
                                            <p:cond delay="0"/>
                                          </p:stCondLst>
                                        </p:cTn>
                                        <p:tgtEl>
                                          <p:spTgt spid="205"/>
                                        </p:tgtEl>
                                        <p:attrNameLst>
                                          <p:attrName>style.visibility</p:attrName>
                                        </p:attrNameLst>
                                      </p:cBhvr>
                                      <p:to>
                                        <p:strVal val="visible"/>
                                      </p:to>
                                    </p:set>
                                    <p:animEffect transition="in" filter="fade">
                                      <p:cBhvr>
                                        <p:cTn id="790" dur="375"/>
                                        <p:tgtEl>
                                          <p:spTgt spid="205"/>
                                        </p:tgtEl>
                                      </p:cBhvr>
                                    </p:animEffect>
                                  </p:childTnLst>
                                </p:cTn>
                              </p:par>
                              <p:par>
                                <p:cTn id="791" presetID="0" presetClass="path" presetSubtype="0" decel="46000" fill="hold" grpId="1" nodeType="withEffect">
                                  <p:stCondLst>
                                    <p:cond delay="2890"/>
                                  </p:stCondLst>
                                  <p:childTnLst>
                                    <p:animMotion origin="layout" path="M -0.00026 -0.00069 C -0.02005 -0.00417 -0.03086 -0.00509 -0.04322 -0.00648 C -0.05586 -0.0081 -0.07851 -0.01088 -0.11406 -0.01574 " pathEditMode="relative" rAng="0" ptsTypes="AAA">
                                      <p:cBhvr>
                                        <p:cTn id="792" dur="1125" spd="-100000" fill="hold"/>
                                        <p:tgtEl>
                                          <p:spTgt spid="205"/>
                                        </p:tgtEl>
                                        <p:attrNameLst>
                                          <p:attrName>ppt_x</p:attrName>
                                          <p:attrName>ppt_y</p:attrName>
                                        </p:attrNameLst>
                                      </p:cBhvr>
                                      <p:rCtr x="-5690" y="-764"/>
                                    </p:animMotion>
                                  </p:childTnLst>
                                </p:cTn>
                              </p:par>
                              <p:par>
                                <p:cTn id="793" presetID="10" presetClass="entr" presetSubtype="0" fill="hold" grpId="0" nodeType="withEffect">
                                  <p:stCondLst>
                                    <p:cond delay="3265"/>
                                  </p:stCondLst>
                                  <p:childTnLst>
                                    <p:set>
                                      <p:cBhvr>
                                        <p:cTn id="794" dur="1" fill="hold">
                                          <p:stCondLst>
                                            <p:cond delay="0"/>
                                          </p:stCondLst>
                                        </p:cTn>
                                        <p:tgtEl>
                                          <p:spTgt spid="201"/>
                                        </p:tgtEl>
                                        <p:attrNameLst>
                                          <p:attrName>style.visibility</p:attrName>
                                        </p:attrNameLst>
                                      </p:cBhvr>
                                      <p:to>
                                        <p:strVal val="visible"/>
                                      </p:to>
                                    </p:set>
                                    <p:animEffect transition="in" filter="fade">
                                      <p:cBhvr>
                                        <p:cTn id="795" dur="375"/>
                                        <p:tgtEl>
                                          <p:spTgt spid="201"/>
                                        </p:tgtEl>
                                      </p:cBhvr>
                                    </p:animEffect>
                                  </p:childTnLst>
                                </p:cTn>
                              </p:par>
                              <p:par>
                                <p:cTn id="796" presetID="0" presetClass="path" presetSubtype="0" decel="46000" fill="hold" grpId="1" nodeType="withEffect">
                                  <p:stCondLst>
                                    <p:cond delay="3265"/>
                                  </p:stCondLst>
                                  <p:childTnLst>
                                    <p:animMotion origin="layout" path="M -4.16667E-6 -0.00023 C -0.02773 -0.05139 -0.03932 -0.06158 -0.07565 -0.06991 C -0.11211 -0.07824 -0.12734 -0.07222 -0.17044 -0.04607 " pathEditMode="relative" rAng="0" ptsTypes="AAA">
                                      <p:cBhvr>
                                        <p:cTn id="797" dur="1125" spd="-100000" fill="hold"/>
                                        <p:tgtEl>
                                          <p:spTgt spid="201"/>
                                        </p:tgtEl>
                                        <p:attrNameLst>
                                          <p:attrName>ppt_x</p:attrName>
                                          <p:attrName>ppt_y</p:attrName>
                                        </p:attrNameLst>
                                      </p:cBhvr>
                                      <p:rCtr x="-8529" y="-3657"/>
                                    </p:animMotion>
                                  </p:childTnLst>
                                </p:cTn>
                              </p:par>
                              <p:par>
                                <p:cTn id="798" presetID="10" presetClass="entr" presetSubtype="0" fill="hold" grpId="0" nodeType="withEffect">
                                  <p:stCondLst>
                                    <p:cond delay="2890"/>
                                  </p:stCondLst>
                                  <p:childTnLst>
                                    <p:set>
                                      <p:cBhvr>
                                        <p:cTn id="799" dur="1" fill="hold">
                                          <p:stCondLst>
                                            <p:cond delay="0"/>
                                          </p:stCondLst>
                                        </p:cTn>
                                        <p:tgtEl>
                                          <p:spTgt spid="181"/>
                                        </p:tgtEl>
                                        <p:attrNameLst>
                                          <p:attrName>style.visibility</p:attrName>
                                        </p:attrNameLst>
                                      </p:cBhvr>
                                      <p:to>
                                        <p:strVal val="visible"/>
                                      </p:to>
                                    </p:set>
                                    <p:animEffect transition="in" filter="fade">
                                      <p:cBhvr>
                                        <p:cTn id="800" dur="375"/>
                                        <p:tgtEl>
                                          <p:spTgt spid="181"/>
                                        </p:tgtEl>
                                      </p:cBhvr>
                                    </p:animEffect>
                                  </p:childTnLst>
                                </p:cTn>
                              </p:par>
                              <p:par>
                                <p:cTn id="801" presetID="0" presetClass="path" presetSubtype="0" decel="46000" fill="hold" grpId="1" nodeType="withEffect">
                                  <p:stCondLst>
                                    <p:cond delay="2890"/>
                                  </p:stCondLst>
                                  <p:childTnLst>
                                    <p:animMotion origin="layout" path="M -0.00026 -0.00069 C -0.01159 0.00232 -0.01771 0.00325 -0.02487 0.0044 C -0.03216 0.00602 -0.04505 0.00857 -0.06537 0.0132 " pathEditMode="relative" rAng="0" ptsTypes="AAA">
                                      <p:cBhvr>
                                        <p:cTn id="802" dur="1125" spd="-100000" fill="hold"/>
                                        <p:tgtEl>
                                          <p:spTgt spid="181"/>
                                        </p:tgtEl>
                                        <p:attrNameLst>
                                          <p:attrName>ppt_x</p:attrName>
                                          <p:attrName>ppt_y</p:attrName>
                                        </p:attrNameLst>
                                      </p:cBhvr>
                                      <p:rCtr x="-3255" y="694"/>
                                    </p:animMotion>
                                  </p:childTnLst>
                                </p:cTn>
                              </p:par>
                              <p:par>
                                <p:cTn id="803" presetID="6" presetClass="emph" presetSubtype="0" fill="hold" grpId="2" nodeType="withEffect">
                                  <p:stCondLst>
                                    <p:cond delay="3265"/>
                                  </p:stCondLst>
                                  <p:childTnLst>
                                    <p:animScale>
                                      <p:cBhvr>
                                        <p:cTn id="804" dur="7" fill="hold"/>
                                        <p:tgtEl>
                                          <p:spTgt spid="181"/>
                                        </p:tgtEl>
                                      </p:cBhvr>
                                      <p:by x="300000" y="300000"/>
                                    </p:animScale>
                                  </p:childTnLst>
                                </p:cTn>
                              </p:par>
                              <p:par>
                                <p:cTn id="805" presetID="6" presetClass="emph" presetSubtype="0" decel="100000" fill="hold" grpId="3" nodeType="withEffect">
                                  <p:stCondLst>
                                    <p:cond delay="3265"/>
                                  </p:stCondLst>
                                  <p:childTnLst>
                                    <p:animScale>
                                      <p:cBhvr>
                                        <p:cTn id="806" dur="1125" fill="hold"/>
                                        <p:tgtEl>
                                          <p:spTgt spid="181"/>
                                        </p:tgtEl>
                                      </p:cBhvr>
                                      <p:by x="33000" y="33000"/>
                                    </p:animScale>
                                  </p:childTnLst>
                                </p:cTn>
                              </p:par>
                              <p:par>
                                <p:cTn id="807" presetID="10" presetClass="entr" presetSubtype="0" fill="hold" grpId="0" nodeType="withEffect">
                                  <p:stCondLst>
                                    <p:cond delay="3390"/>
                                  </p:stCondLst>
                                  <p:childTnLst>
                                    <p:set>
                                      <p:cBhvr>
                                        <p:cTn id="808" dur="1" fill="hold">
                                          <p:stCondLst>
                                            <p:cond delay="0"/>
                                          </p:stCondLst>
                                        </p:cTn>
                                        <p:tgtEl>
                                          <p:spTgt spid="234"/>
                                        </p:tgtEl>
                                        <p:attrNameLst>
                                          <p:attrName>style.visibility</p:attrName>
                                        </p:attrNameLst>
                                      </p:cBhvr>
                                      <p:to>
                                        <p:strVal val="visible"/>
                                      </p:to>
                                    </p:set>
                                    <p:animEffect transition="in" filter="fade">
                                      <p:cBhvr>
                                        <p:cTn id="809" dur="375"/>
                                        <p:tgtEl>
                                          <p:spTgt spid="234"/>
                                        </p:tgtEl>
                                      </p:cBhvr>
                                    </p:animEffect>
                                  </p:childTnLst>
                                </p:cTn>
                              </p:par>
                              <p:par>
                                <p:cTn id="810" presetID="0" presetClass="path" presetSubtype="0" decel="46000" fill="hold" grpId="1" nodeType="withEffect">
                                  <p:stCondLst>
                                    <p:cond delay="3390"/>
                                  </p:stCondLst>
                                  <p:childTnLst>
                                    <p:animMotion origin="layout" path="M -0.00013 -0.00023 C -0.06992 -0.04907 -0.24739 -0.12523 -0.37969 -0.14328 C -0.51211 -0.16134 -0.81185 -0.09027 -1.01432 -0.02176 " pathEditMode="relative" rAng="0" ptsTypes="AAA">
                                      <p:cBhvr>
                                        <p:cTn id="811" dur="1875" spd="-100000" fill="hold"/>
                                        <p:tgtEl>
                                          <p:spTgt spid="234"/>
                                        </p:tgtEl>
                                        <p:attrNameLst>
                                          <p:attrName>ppt_x</p:attrName>
                                          <p:attrName>ppt_y</p:attrName>
                                        </p:attrNameLst>
                                      </p:cBhvr>
                                      <p:rCtr x="-50716" y="-7292"/>
                                    </p:animMotion>
                                  </p:childTnLst>
                                </p:cTn>
                              </p:par>
                              <p:par>
                                <p:cTn id="812" presetID="10" presetClass="entr" presetSubtype="0" fill="hold" grpId="0" nodeType="withEffect">
                                  <p:stCondLst>
                                    <p:cond delay="3140"/>
                                  </p:stCondLst>
                                  <p:childTnLst>
                                    <p:set>
                                      <p:cBhvr>
                                        <p:cTn id="813" dur="1" fill="hold">
                                          <p:stCondLst>
                                            <p:cond delay="0"/>
                                          </p:stCondLst>
                                        </p:cTn>
                                        <p:tgtEl>
                                          <p:spTgt spid="231"/>
                                        </p:tgtEl>
                                        <p:attrNameLst>
                                          <p:attrName>style.visibility</p:attrName>
                                        </p:attrNameLst>
                                      </p:cBhvr>
                                      <p:to>
                                        <p:strVal val="visible"/>
                                      </p:to>
                                    </p:set>
                                    <p:animEffect transition="in" filter="fade">
                                      <p:cBhvr>
                                        <p:cTn id="814" dur="375"/>
                                        <p:tgtEl>
                                          <p:spTgt spid="231"/>
                                        </p:tgtEl>
                                      </p:cBhvr>
                                    </p:animEffect>
                                  </p:childTnLst>
                                </p:cTn>
                              </p:par>
                              <p:par>
                                <p:cTn id="815" presetID="0" presetClass="path" presetSubtype="0" decel="46000" fill="hold" grpId="1" nodeType="withEffect">
                                  <p:stCondLst>
                                    <p:cond delay="3140"/>
                                  </p:stCondLst>
                                  <p:childTnLst>
                                    <p:animMotion origin="layout" path="M -0.00026 -0.00069 C -0.04597 0.00996 -0.07318 0.02986 -0.0974 0.04005 C -0.12123 0.04977 -0.17526 0.08172 -0.25938 0.15 " pathEditMode="relative" rAng="0" ptsTypes="AAA">
                                      <p:cBhvr>
                                        <p:cTn id="816" dur="1000" spd="-100000" fill="hold"/>
                                        <p:tgtEl>
                                          <p:spTgt spid="231"/>
                                        </p:tgtEl>
                                        <p:attrNameLst>
                                          <p:attrName>ppt_x</p:attrName>
                                          <p:attrName>ppt_y</p:attrName>
                                        </p:attrNameLst>
                                      </p:cBhvr>
                                      <p:rCtr x="-12956" y="7523"/>
                                    </p:animMotion>
                                  </p:childTnLst>
                                </p:cTn>
                              </p:par>
                              <p:par>
                                <p:cTn id="817" presetID="6" presetClass="emph" presetSubtype="0" fill="hold" grpId="2" nodeType="withEffect">
                                  <p:stCondLst>
                                    <p:cond delay="3140"/>
                                  </p:stCondLst>
                                  <p:childTnLst>
                                    <p:animScale>
                                      <p:cBhvr>
                                        <p:cTn id="818" dur="7" fill="hold"/>
                                        <p:tgtEl>
                                          <p:spTgt spid="231"/>
                                        </p:tgtEl>
                                      </p:cBhvr>
                                      <p:by x="500000" y="500000"/>
                                    </p:animScale>
                                  </p:childTnLst>
                                </p:cTn>
                              </p:par>
                              <p:par>
                                <p:cTn id="819" presetID="6" presetClass="emph" presetSubtype="0" decel="100000" fill="hold" grpId="3" nodeType="withEffect">
                                  <p:stCondLst>
                                    <p:cond delay="3140"/>
                                  </p:stCondLst>
                                  <p:childTnLst>
                                    <p:animScale>
                                      <p:cBhvr>
                                        <p:cTn id="820" dur="1000" fill="hold"/>
                                        <p:tgtEl>
                                          <p:spTgt spid="231"/>
                                        </p:tgtEl>
                                      </p:cBhvr>
                                      <p:by x="20000" y="20000"/>
                                    </p:animScale>
                                  </p:childTnLst>
                                </p:cTn>
                              </p:par>
                              <p:par>
                                <p:cTn id="821" presetID="10" presetClass="entr" presetSubtype="0" fill="hold" grpId="0" nodeType="withEffect">
                                  <p:stCondLst>
                                    <p:cond delay="3265"/>
                                  </p:stCondLst>
                                  <p:childTnLst>
                                    <p:set>
                                      <p:cBhvr>
                                        <p:cTn id="822" dur="1" fill="hold">
                                          <p:stCondLst>
                                            <p:cond delay="0"/>
                                          </p:stCondLst>
                                        </p:cTn>
                                        <p:tgtEl>
                                          <p:spTgt spid="233"/>
                                        </p:tgtEl>
                                        <p:attrNameLst>
                                          <p:attrName>style.visibility</p:attrName>
                                        </p:attrNameLst>
                                      </p:cBhvr>
                                      <p:to>
                                        <p:strVal val="visible"/>
                                      </p:to>
                                    </p:set>
                                    <p:animEffect transition="in" filter="fade">
                                      <p:cBhvr>
                                        <p:cTn id="823" dur="375"/>
                                        <p:tgtEl>
                                          <p:spTgt spid="233"/>
                                        </p:tgtEl>
                                      </p:cBhvr>
                                    </p:animEffect>
                                  </p:childTnLst>
                                </p:cTn>
                              </p:par>
                              <p:par>
                                <p:cTn id="824" presetID="0" presetClass="path" presetSubtype="0" decel="100000" fill="hold" grpId="1" nodeType="withEffect">
                                  <p:stCondLst>
                                    <p:cond delay="3265"/>
                                  </p:stCondLst>
                                  <p:childTnLst>
                                    <p:animMotion origin="layout" path="M 3.95833E-6 0.00417 C -0.03829 0.00139 -0.23086 0.00856 -0.25677 0.00995 C -0.28282 0.01111 -0.5375 0.01852 -0.703 0.02106 " pathEditMode="relative" rAng="0" ptsTypes="AAA">
                                      <p:cBhvr>
                                        <p:cTn id="825" dur="1688" spd="-100000" fill="hold"/>
                                        <p:tgtEl>
                                          <p:spTgt spid="233"/>
                                        </p:tgtEl>
                                        <p:attrNameLst>
                                          <p:attrName>ppt_x</p:attrName>
                                          <p:attrName>ppt_y</p:attrName>
                                        </p:attrNameLst>
                                      </p:cBhvr>
                                      <p:rCtr x="-35156" y="810"/>
                                    </p:animMotion>
                                  </p:childTnLst>
                                </p:cTn>
                              </p:par>
                              <p:par>
                                <p:cTn id="826" presetID="6" presetClass="emph" presetSubtype="0" fill="hold" grpId="2" nodeType="withEffect">
                                  <p:stCondLst>
                                    <p:cond delay="3265"/>
                                  </p:stCondLst>
                                  <p:childTnLst>
                                    <p:animScale>
                                      <p:cBhvr>
                                        <p:cTn id="827" dur="7" fill="hold"/>
                                        <p:tgtEl>
                                          <p:spTgt spid="233"/>
                                        </p:tgtEl>
                                      </p:cBhvr>
                                      <p:by x="200000" y="200000"/>
                                    </p:animScale>
                                  </p:childTnLst>
                                </p:cTn>
                              </p:par>
                              <p:par>
                                <p:cTn id="828" presetID="6" presetClass="emph" presetSubtype="0" decel="100000" fill="hold" grpId="3" nodeType="withEffect">
                                  <p:stCondLst>
                                    <p:cond delay="3265"/>
                                  </p:stCondLst>
                                  <p:childTnLst>
                                    <p:animScale>
                                      <p:cBhvr>
                                        <p:cTn id="829" dur="1688" fill="hold"/>
                                        <p:tgtEl>
                                          <p:spTgt spid="233"/>
                                        </p:tgtEl>
                                      </p:cBhvr>
                                      <p:by x="50000" y="50000"/>
                                    </p:animScale>
                                  </p:childTnLst>
                                </p:cTn>
                              </p:par>
                              <p:par>
                                <p:cTn id="830" presetID="10" presetClass="entr" presetSubtype="0" fill="hold" grpId="0" nodeType="withEffect">
                                  <p:stCondLst>
                                    <p:cond delay="3078"/>
                                  </p:stCondLst>
                                  <p:childTnLst>
                                    <p:set>
                                      <p:cBhvr>
                                        <p:cTn id="831" dur="1" fill="hold">
                                          <p:stCondLst>
                                            <p:cond delay="0"/>
                                          </p:stCondLst>
                                        </p:cTn>
                                        <p:tgtEl>
                                          <p:spTgt spid="209"/>
                                        </p:tgtEl>
                                        <p:attrNameLst>
                                          <p:attrName>style.visibility</p:attrName>
                                        </p:attrNameLst>
                                      </p:cBhvr>
                                      <p:to>
                                        <p:strVal val="visible"/>
                                      </p:to>
                                    </p:set>
                                    <p:animEffect transition="in" filter="fade">
                                      <p:cBhvr>
                                        <p:cTn id="832" dur="375"/>
                                        <p:tgtEl>
                                          <p:spTgt spid="209"/>
                                        </p:tgtEl>
                                      </p:cBhvr>
                                    </p:animEffect>
                                  </p:childTnLst>
                                </p:cTn>
                              </p:par>
                              <p:par>
                                <p:cTn id="833" presetID="0" presetClass="path" presetSubtype="0" decel="46000" fill="hold" grpId="1" nodeType="withEffect">
                                  <p:stCondLst>
                                    <p:cond delay="3078"/>
                                  </p:stCondLst>
                                  <p:childTnLst>
                                    <p:animMotion origin="layout" path="M -1.25E-6 -0.0007 C -0.17747 -0.01459 -0.28333 -0.01713 -0.31849 -0.01806 C -0.35351 -0.01875 -0.48971 -0.01621 -0.53359 -0.01482 " pathEditMode="relative" rAng="0" ptsTypes="AAA">
                                      <p:cBhvr>
                                        <p:cTn id="834" dur="1688" spd="-100000" fill="hold"/>
                                        <p:tgtEl>
                                          <p:spTgt spid="209"/>
                                        </p:tgtEl>
                                        <p:attrNameLst>
                                          <p:attrName>ppt_x</p:attrName>
                                          <p:attrName>ppt_y</p:attrName>
                                        </p:attrNameLst>
                                      </p:cBhvr>
                                      <p:rCtr x="-26680" y="-880"/>
                                    </p:animMotion>
                                  </p:childTnLst>
                                </p:cTn>
                              </p:par>
                              <p:par>
                                <p:cTn id="835" presetID="10" presetClass="entr" presetSubtype="0" fill="hold" grpId="0" nodeType="withEffect">
                                  <p:stCondLst>
                                    <p:cond delay="3000"/>
                                  </p:stCondLst>
                                  <p:childTnLst>
                                    <p:set>
                                      <p:cBhvr>
                                        <p:cTn id="836" dur="1" fill="hold">
                                          <p:stCondLst>
                                            <p:cond delay="0"/>
                                          </p:stCondLst>
                                        </p:cTn>
                                        <p:tgtEl>
                                          <p:spTgt spid="237"/>
                                        </p:tgtEl>
                                        <p:attrNameLst>
                                          <p:attrName>style.visibility</p:attrName>
                                        </p:attrNameLst>
                                      </p:cBhvr>
                                      <p:to>
                                        <p:strVal val="visible"/>
                                      </p:to>
                                    </p:set>
                                    <p:animEffect transition="in" filter="fade">
                                      <p:cBhvr>
                                        <p:cTn id="837" dur="750"/>
                                        <p:tgtEl>
                                          <p:spTgt spid="237"/>
                                        </p:tgtEl>
                                      </p:cBhvr>
                                    </p:animEffect>
                                  </p:childTnLst>
                                </p:cTn>
                              </p:par>
                              <p:par>
                                <p:cTn id="838" presetID="22" presetClass="entr" presetSubtype="8" fill="hold" grpId="0" nodeType="withEffect">
                                  <p:stCondLst>
                                    <p:cond delay="4750"/>
                                  </p:stCondLst>
                                  <p:childTnLst>
                                    <p:set>
                                      <p:cBhvr>
                                        <p:cTn id="839" dur="1" fill="hold">
                                          <p:stCondLst>
                                            <p:cond delay="0"/>
                                          </p:stCondLst>
                                        </p:cTn>
                                        <p:tgtEl>
                                          <p:spTgt spid="339"/>
                                        </p:tgtEl>
                                        <p:attrNameLst>
                                          <p:attrName>style.visibility</p:attrName>
                                        </p:attrNameLst>
                                      </p:cBhvr>
                                      <p:to>
                                        <p:strVal val="visible"/>
                                      </p:to>
                                    </p:set>
                                    <p:animEffect transition="in" filter="wipe(left)">
                                      <p:cBhvr>
                                        <p:cTn id="840" dur="710"/>
                                        <p:tgtEl>
                                          <p:spTgt spid="339"/>
                                        </p:tgtEl>
                                      </p:cBhvr>
                                    </p:animEffect>
                                  </p:childTnLst>
                                </p:cTn>
                              </p:par>
                              <p:par>
                                <p:cTn id="841" presetID="22" presetClass="entr" presetSubtype="8" fill="hold" grpId="0" nodeType="withEffect">
                                  <p:stCondLst>
                                    <p:cond delay="4807"/>
                                  </p:stCondLst>
                                  <p:childTnLst>
                                    <p:set>
                                      <p:cBhvr>
                                        <p:cTn id="842" dur="1" fill="hold">
                                          <p:stCondLst>
                                            <p:cond delay="0"/>
                                          </p:stCondLst>
                                        </p:cTn>
                                        <p:tgtEl>
                                          <p:spTgt spid="338"/>
                                        </p:tgtEl>
                                        <p:attrNameLst>
                                          <p:attrName>style.visibility</p:attrName>
                                        </p:attrNameLst>
                                      </p:cBhvr>
                                      <p:to>
                                        <p:strVal val="visible"/>
                                      </p:to>
                                    </p:set>
                                    <p:animEffect transition="in" filter="wipe(left)">
                                      <p:cBhvr>
                                        <p:cTn id="843" dur="774"/>
                                        <p:tgtEl>
                                          <p:spTgt spid="338"/>
                                        </p:tgtEl>
                                      </p:cBhvr>
                                    </p:animEffect>
                                  </p:childTnLst>
                                </p:cTn>
                              </p:par>
                              <p:par>
                                <p:cTn id="844" presetID="22" presetClass="entr" presetSubtype="8" fill="hold" grpId="0" nodeType="withEffect">
                                  <p:stCondLst>
                                    <p:cond delay="4610"/>
                                  </p:stCondLst>
                                  <p:childTnLst>
                                    <p:set>
                                      <p:cBhvr>
                                        <p:cTn id="845" dur="1" fill="hold">
                                          <p:stCondLst>
                                            <p:cond delay="0"/>
                                          </p:stCondLst>
                                        </p:cTn>
                                        <p:tgtEl>
                                          <p:spTgt spid="337"/>
                                        </p:tgtEl>
                                        <p:attrNameLst>
                                          <p:attrName>style.visibility</p:attrName>
                                        </p:attrNameLst>
                                      </p:cBhvr>
                                      <p:to>
                                        <p:strVal val="visible"/>
                                      </p:to>
                                    </p:set>
                                    <p:animEffect transition="in" filter="wipe(left)">
                                      <p:cBhvr>
                                        <p:cTn id="846" dur="779"/>
                                        <p:tgtEl>
                                          <p:spTgt spid="337"/>
                                        </p:tgtEl>
                                      </p:cBhvr>
                                    </p:animEffect>
                                  </p:childTnLst>
                                </p:cTn>
                              </p:par>
                              <p:par>
                                <p:cTn id="847" presetID="22" presetClass="entr" presetSubtype="8" fill="hold" grpId="0" nodeType="withEffect">
                                  <p:stCondLst>
                                    <p:cond delay="4884"/>
                                  </p:stCondLst>
                                  <p:childTnLst>
                                    <p:set>
                                      <p:cBhvr>
                                        <p:cTn id="848" dur="1" fill="hold">
                                          <p:stCondLst>
                                            <p:cond delay="0"/>
                                          </p:stCondLst>
                                        </p:cTn>
                                        <p:tgtEl>
                                          <p:spTgt spid="336"/>
                                        </p:tgtEl>
                                        <p:attrNameLst>
                                          <p:attrName>style.visibility</p:attrName>
                                        </p:attrNameLst>
                                      </p:cBhvr>
                                      <p:to>
                                        <p:strVal val="visible"/>
                                      </p:to>
                                    </p:set>
                                    <p:animEffect transition="in" filter="wipe(left)">
                                      <p:cBhvr>
                                        <p:cTn id="849" dur="891"/>
                                        <p:tgtEl>
                                          <p:spTgt spid="336"/>
                                        </p:tgtEl>
                                      </p:cBhvr>
                                    </p:animEffect>
                                  </p:childTnLst>
                                </p:cTn>
                              </p:par>
                              <p:par>
                                <p:cTn id="850" presetID="22" presetClass="entr" presetSubtype="8" fill="hold" grpId="0" nodeType="withEffect">
                                  <p:stCondLst>
                                    <p:cond delay="4794"/>
                                  </p:stCondLst>
                                  <p:childTnLst>
                                    <p:set>
                                      <p:cBhvr>
                                        <p:cTn id="851" dur="1" fill="hold">
                                          <p:stCondLst>
                                            <p:cond delay="0"/>
                                          </p:stCondLst>
                                        </p:cTn>
                                        <p:tgtEl>
                                          <p:spTgt spid="335"/>
                                        </p:tgtEl>
                                        <p:attrNameLst>
                                          <p:attrName>style.visibility</p:attrName>
                                        </p:attrNameLst>
                                      </p:cBhvr>
                                      <p:to>
                                        <p:strVal val="visible"/>
                                      </p:to>
                                    </p:set>
                                    <p:animEffect transition="in" filter="wipe(left)">
                                      <p:cBhvr>
                                        <p:cTn id="852" dur="521"/>
                                        <p:tgtEl>
                                          <p:spTgt spid="335"/>
                                        </p:tgtEl>
                                      </p:cBhvr>
                                    </p:animEffect>
                                  </p:childTnLst>
                                </p:cTn>
                              </p:par>
                              <p:par>
                                <p:cTn id="853" presetID="22" presetClass="entr" presetSubtype="1" fill="hold" grpId="0" nodeType="withEffect">
                                  <p:stCondLst>
                                    <p:cond delay="4927"/>
                                  </p:stCondLst>
                                  <p:childTnLst>
                                    <p:set>
                                      <p:cBhvr>
                                        <p:cTn id="854" dur="1" fill="hold">
                                          <p:stCondLst>
                                            <p:cond delay="0"/>
                                          </p:stCondLst>
                                        </p:cTn>
                                        <p:tgtEl>
                                          <p:spTgt spid="334"/>
                                        </p:tgtEl>
                                        <p:attrNameLst>
                                          <p:attrName>style.visibility</p:attrName>
                                        </p:attrNameLst>
                                      </p:cBhvr>
                                      <p:to>
                                        <p:strVal val="visible"/>
                                      </p:to>
                                    </p:set>
                                    <p:animEffect transition="in" filter="wipe(up)">
                                      <p:cBhvr>
                                        <p:cTn id="855" dur="703"/>
                                        <p:tgtEl>
                                          <p:spTgt spid="334"/>
                                        </p:tgtEl>
                                      </p:cBhvr>
                                    </p:animEffect>
                                  </p:childTnLst>
                                </p:cTn>
                              </p:par>
                              <p:par>
                                <p:cTn id="856" presetID="22" presetClass="entr" presetSubtype="1" fill="hold" grpId="0" nodeType="withEffect">
                                  <p:stCondLst>
                                    <p:cond delay="5071"/>
                                  </p:stCondLst>
                                  <p:childTnLst>
                                    <p:set>
                                      <p:cBhvr>
                                        <p:cTn id="857" dur="1" fill="hold">
                                          <p:stCondLst>
                                            <p:cond delay="0"/>
                                          </p:stCondLst>
                                        </p:cTn>
                                        <p:tgtEl>
                                          <p:spTgt spid="333"/>
                                        </p:tgtEl>
                                        <p:attrNameLst>
                                          <p:attrName>style.visibility</p:attrName>
                                        </p:attrNameLst>
                                      </p:cBhvr>
                                      <p:to>
                                        <p:strVal val="visible"/>
                                      </p:to>
                                    </p:set>
                                    <p:animEffect transition="in" filter="wipe(up)">
                                      <p:cBhvr>
                                        <p:cTn id="858" dur="529"/>
                                        <p:tgtEl>
                                          <p:spTgt spid="333"/>
                                        </p:tgtEl>
                                      </p:cBhvr>
                                    </p:animEffect>
                                  </p:childTnLst>
                                </p:cTn>
                              </p:par>
                              <p:par>
                                <p:cTn id="859" presetID="22" presetClass="entr" presetSubtype="8" fill="hold" grpId="0" nodeType="withEffect">
                                  <p:stCondLst>
                                    <p:cond delay="4710"/>
                                  </p:stCondLst>
                                  <p:childTnLst>
                                    <p:set>
                                      <p:cBhvr>
                                        <p:cTn id="860" dur="1" fill="hold">
                                          <p:stCondLst>
                                            <p:cond delay="0"/>
                                          </p:stCondLst>
                                        </p:cTn>
                                        <p:tgtEl>
                                          <p:spTgt spid="332"/>
                                        </p:tgtEl>
                                        <p:attrNameLst>
                                          <p:attrName>style.visibility</p:attrName>
                                        </p:attrNameLst>
                                      </p:cBhvr>
                                      <p:to>
                                        <p:strVal val="visible"/>
                                      </p:to>
                                    </p:set>
                                    <p:animEffect transition="in" filter="wipe(left)">
                                      <p:cBhvr>
                                        <p:cTn id="861" dur="656"/>
                                        <p:tgtEl>
                                          <p:spTgt spid="332"/>
                                        </p:tgtEl>
                                      </p:cBhvr>
                                    </p:animEffect>
                                  </p:childTnLst>
                                </p:cTn>
                              </p:par>
                              <p:par>
                                <p:cTn id="862" presetID="22" presetClass="entr" presetSubtype="8" fill="hold" grpId="0" nodeType="withEffect">
                                  <p:stCondLst>
                                    <p:cond delay="4662"/>
                                  </p:stCondLst>
                                  <p:childTnLst>
                                    <p:set>
                                      <p:cBhvr>
                                        <p:cTn id="863" dur="1" fill="hold">
                                          <p:stCondLst>
                                            <p:cond delay="0"/>
                                          </p:stCondLst>
                                        </p:cTn>
                                        <p:tgtEl>
                                          <p:spTgt spid="331"/>
                                        </p:tgtEl>
                                        <p:attrNameLst>
                                          <p:attrName>style.visibility</p:attrName>
                                        </p:attrNameLst>
                                      </p:cBhvr>
                                      <p:to>
                                        <p:strVal val="visible"/>
                                      </p:to>
                                    </p:set>
                                    <p:animEffect transition="in" filter="wipe(left)">
                                      <p:cBhvr>
                                        <p:cTn id="864" dur="802"/>
                                        <p:tgtEl>
                                          <p:spTgt spid="331"/>
                                        </p:tgtEl>
                                      </p:cBhvr>
                                    </p:animEffect>
                                  </p:childTnLst>
                                </p:cTn>
                              </p:par>
                              <p:par>
                                <p:cTn id="865" presetID="22" presetClass="entr" presetSubtype="8" fill="hold" grpId="0" nodeType="withEffect">
                                  <p:stCondLst>
                                    <p:cond delay="4656"/>
                                  </p:stCondLst>
                                  <p:childTnLst>
                                    <p:set>
                                      <p:cBhvr>
                                        <p:cTn id="866" dur="1" fill="hold">
                                          <p:stCondLst>
                                            <p:cond delay="0"/>
                                          </p:stCondLst>
                                        </p:cTn>
                                        <p:tgtEl>
                                          <p:spTgt spid="330"/>
                                        </p:tgtEl>
                                        <p:attrNameLst>
                                          <p:attrName>style.visibility</p:attrName>
                                        </p:attrNameLst>
                                      </p:cBhvr>
                                      <p:to>
                                        <p:strVal val="visible"/>
                                      </p:to>
                                    </p:set>
                                    <p:animEffect transition="in" filter="wipe(left)">
                                      <p:cBhvr>
                                        <p:cTn id="867" dur="759"/>
                                        <p:tgtEl>
                                          <p:spTgt spid="330"/>
                                        </p:tgtEl>
                                      </p:cBhvr>
                                    </p:animEffect>
                                  </p:childTnLst>
                                </p:cTn>
                              </p:par>
                              <p:par>
                                <p:cTn id="868" presetID="22" presetClass="entr" presetSubtype="8" fill="hold" grpId="0" nodeType="withEffect">
                                  <p:stCondLst>
                                    <p:cond delay="4556"/>
                                  </p:stCondLst>
                                  <p:childTnLst>
                                    <p:set>
                                      <p:cBhvr>
                                        <p:cTn id="869" dur="1" fill="hold">
                                          <p:stCondLst>
                                            <p:cond delay="0"/>
                                          </p:stCondLst>
                                        </p:cTn>
                                        <p:tgtEl>
                                          <p:spTgt spid="329"/>
                                        </p:tgtEl>
                                        <p:attrNameLst>
                                          <p:attrName>style.visibility</p:attrName>
                                        </p:attrNameLst>
                                      </p:cBhvr>
                                      <p:to>
                                        <p:strVal val="visible"/>
                                      </p:to>
                                    </p:set>
                                    <p:animEffect transition="in" filter="wipe(left)">
                                      <p:cBhvr>
                                        <p:cTn id="870" dur="798"/>
                                        <p:tgtEl>
                                          <p:spTgt spid="329"/>
                                        </p:tgtEl>
                                      </p:cBhvr>
                                    </p:animEffect>
                                  </p:childTnLst>
                                </p:cTn>
                              </p:par>
                              <p:par>
                                <p:cTn id="871" presetID="22" presetClass="entr" presetSubtype="8" fill="hold" grpId="0" nodeType="withEffect">
                                  <p:stCondLst>
                                    <p:cond delay="4822"/>
                                  </p:stCondLst>
                                  <p:childTnLst>
                                    <p:set>
                                      <p:cBhvr>
                                        <p:cTn id="872" dur="1" fill="hold">
                                          <p:stCondLst>
                                            <p:cond delay="0"/>
                                          </p:stCondLst>
                                        </p:cTn>
                                        <p:tgtEl>
                                          <p:spTgt spid="328"/>
                                        </p:tgtEl>
                                        <p:attrNameLst>
                                          <p:attrName>style.visibility</p:attrName>
                                        </p:attrNameLst>
                                      </p:cBhvr>
                                      <p:to>
                                        <p:strVal val="visible"/>
                                      </p:to>
                                    </p:set>
                                    <p:animEffect transition="in" filter="wipe(left)">
                                      <p:cBhvr>
                                        <p:cTn id="873" dur="665"/>
                                        <p:tgtEl>
                                          <p:spTgt spid="328"/>
                                        </p:tgtEl>
                                      </p:cBhvr>
                                    </p:animEffect>
                                  </p:childTnLst>
                                </p:cTn>
                              </p:par>
                              <p:par>
                                <p:cTn id="874" presetID="22" presetClass="entr" presetSubtype="8" fill="hold" grpId="0" nodeType="withEffect">
                                  <p:stCondLst>
                                    <p:cond delay="4607"/>
                                  </p:stCondLst>
                                  <p:childTnLst>
                                    <p:set>
                                      <p:cBhvr>
                                        <p:cTn id="875" dur="1" fill="hold">
                                          <p:stCondLst>
                                            <p:cond delay="0"/>
                                          </p:stCondLst>
                                        </p:cTn>
                                        <p:tgtEl>
                                          <p:spTgt spid="327"/>
                                        </p:tgtEl>
                                        <p:attrNameLst>
                                          <p:attrName>style.visibility</p:attrName>
                                        </p:attrNameLst>
                                      </p:cBhvr>
                                      <p:to>
                                        <p:strVal val="visible"/>
                                      </p:to>
                                    </p:set>
                                    <p:animEffect transition="in" filter="wipe(left)">
                                      <p:cBhvr>
                                        <p:cTn id="876" dur="955"/>
                                        <p:tgtEl>
                                          <p:spTgt spid="327"/>
                                        </p:tgtEl>
                                      </p:cBhvr>
                                    </p:animEffect>
                                  </p:childTnLst>
                                </p:cTn>
                              </p:par>
                              <p:par>
                                <p:cTn id="877" presetID="22" presetClass="entr" presetSubtype="8" fill="hold" grpId="0" nodeType="withEffect">
                                  <p:stCondLst>
                                    <p:cond delay="4860"/>
                                  </p:stCondLst>
                                  <p:childTnLst>
                                    <p:set>
                                      <p:cBhvr>
                                        <p:cTn id="878" dur="1" fill="hold">
                                          <p:stCondLst>
                                            <p:cond delay="0"/>
                                          </p:stCondLst>
                                        </p:cTn>
                                        <p:tgtEl>
                                          <p:spTgt spid="326"/>
                                        </p:tgtEl>
                                        <p:attrNameLst>
                                          <p:attrName>style.visibility</p:attrName>
                                        </p:attrNameLst>
                                      </p:cBhvr>
                                      <p:to>
                                        <p:strVal val="visible"/>
                                      </p:to>
                                    </p:set>
                                    <p:animEffect transition="in" filter="wipe(left)">
                                      <p:cBhvr>
                                        <p:cTn id="879" dur="885"/>
                                        <p:tgtEl>
                                          <p:spTgt spid="326"/>
                                        </p:tgtEl>
                                      </p:cBhvr>
                                    </p:animEffect>
                                  </p:childTnLst>
                                </p:cTn>
                              </p:par>
                              <p:par>
                                <p:cTn id="880" presetID="22" presetClass="entr" presetSubtype="8" fill="hold" grpId="0" nodeType="withEffect">
                                  <p:stCondLst>
                                    <p:cond delay="4705"/>
                                  </p:stCondLst>
                                  <p:childTnLst>
                                    <p:set>
                                      <p:cBhvr>
                                        <p:cTn id="881" dur="1" fill="hold">
                                          <p:stCondLst>
                                            <p:cond delay="0"/>
                                          </p:stCondLst>
                                        </p:cTn>
                                        <p:tgtEl>
                                          <p:spTgt spid="325"/>
                                        </p:tgtEl>
                                        <p:attrNameLst>
                                          <p:attrName>style.visibility</p:attrName>
                                        </p:attrNameLst>
                                      </p:cBhvr>
                                      <p:to>
                                        <p:strVal val="visible"/>
                                      </p:to>
                                    </p:set>
                                    <p:animEffect transition="in" filter="wipe(left)">
                                      <p:cBhvr>
                                        <p:cTn id="882" dur="788"/>
                                        <p:tgtEl>
                                          <p:spTgt spid="325"/>
                                        </p:tgtEl>
                                      </p:cBhvr>
                                    </p:animEffect>
                                  </p:childTnLst>
                                </p:cTn>
                              </p:par>
                              <p:par>
                                <p:cTn id="883" presetID="22" presetClass="entr" presetSubtype="8" fill="hold" grpId="0" nodeType="withEffect">
                                  <p:stCondLst>
                                    <p:cond delay="5064"/>
                                  </p:stCondLst>
                                  <p:childTnLst>
                                    <p:set>
                                      <p:cBhvr>
                                        <p:cTn id="884" dur="1" fill="hold">
                                          <p:stCondLst>
                                            <p:cond delay="0"/>
                                          </p:stCondLst>
                                        </p:cTn>
                                        <p:tgtEl>
                                          <p:spTgt spid="324"/>
                                        </p:tgtEl>
                                        <p:attrNameLst>
                                          <p:attrName>style.visibility</p:attrName>
                                        </p:attrNameLst>
                                      </p:cBhvr>
                                      <p:to>
                                        <p:strVal val="visible"/>
                                      </p:to>
                                    </p:set>
                                    <p:animEffect transition="in" filter="wipe(left)">
                                      <p:cBhvr>
                                        <p:cTn id="885" dur="716"/>
                                        <p:tgtEl>
                                          <p:spTgt spid="324"/>
                                        </p:tgtEl>
                                      </p:cBhvr>
                                    </p:animEffect>
                                  </p:childTnLst>
                                </p:cTn>
                              </p:par>
                              <p:par>
                                <p:cTn id="886" presetID="22" presetClass="entr" presetSubtype="8" fill="hold" grpId="0" nodeType="withEffect">
                                  <p:stCondLst>
                                    <p:cond delay="4785"/>
                                  </p:stCondLst>
                                  <p:childTnLst>
                                    <p:set>
                                      <p:cBhvr>
                                        <p:cTn id="887" dur="1" fill="hold">
                                          <p:stCondLst>
                                            <p:cond delay="0"/>
                                          </p:stCondLst>
                                        </p:cTn>
                                        <p:tgtEl>
                                          <p:spTgt spid="323"/>
                                        </p:tgtEl>
                                        <p:attrNameLst>
                                          <p:attrName>style.visibility</p:attrName>
                                        </p:attrNameLst>
                                      </p:cBhvr>
                                      <p:to>
                                        <p:strVal val="visible"/>
                                      </p:to>
                                    </p:set>
                                    <p:animEffect transition="in" filter="wipe(left)">
                                      <p:cBhvr>
                                        <p:cTn id="888" dur="866"/>
                                        <p:tgtEl>
                                          <p:spTgt spid="323"/>
                                        </p:tgtEl>
                                      </p:cBhvr>
                                    </p:animEffect>
                                  </p:childTnLst>
                                </p:cTn>
                              </p:par>
                              <p:par>
                                <p:cTn id="889" presetID="22" presetClass="entr" presetSubtype="8" fill="hold" grpId="0" nodeType="withEffect">
                                  <p:stCondLst>
                                    <p:cond delay="4584"/>
                                  </p:stCondLst>
                                  <p:childTnLst>
                                    <p:set>
                                      <p:cBhvr>
                                        <p:cTn id="890" dur="1" fill="hold">
                                          <p:stCondLst>
                                            <p:cond delay="0"/>
                                          </p:stCondLst>
                                        </p:cTn>
                                        <p:tgtEl>
                                          <p:spTgt spid="322"/>
                                        </p:tgtEl>
                                        <p:attrNameLst>
                                          <p:attrName>style.visibility</p:attrName>
                                        </p:attrNameLst>
                                      </p:cBhvr>
                                      <p:to>
                                        <p:strVal val="visible"/>
                                      </p:to>
                                    </p:set>
                                    <p:animEffect transition="in" filter="wipe(left)">
                                      <p:cBhvr>
                                        <p:cTn id="891" dur="581"/>
                                        <p:tgtEl>
                                          <p:spTgt spid="322"/>
                                        </p:tgtEl>
                                      </p:cBhvr>
                                    </p:animEffect>
                                  </p:childTnLst>
                                </p:cTn>
                              </p:par>
                              <p:par>
                                <p:cTn id="892" presetID="22" presetClass="entr" presetSubtype="8" fill="hold" grpId="0" nodeType="withEffect">
                                  <p:stCondLst>
                                    <p:cond delay="4930"/>
                                  </p:stCondLst>
                                  <p:childTnLst>
                                    <p:set>
                                      <p:cBhvr>
                                        <p:cTn id="893" dur="1" fill="hold">
                                          <p:stCondLst>
                                            <p:cond delay="0"/>
                                          </p:stCondLst>
                                        </p:cTn>
                                        <p:tgtEl>
                                          <p:spTgt spid="321"/>
                                        </p:tgtEl>
                                        <p:attrNameLst>
                                          <p:attrName>style.visibility</p:attrName>
                                        </p:attrNameLst>
                                      </p:cBhvr>
                                      <p:to>
                                        <p:strVal val="visible"/>
                                      </p:to>
                                    </p:set>
                                    <p:animEffect transition="in" filter="wipe(left)">
                                      <p:cBhvr>
                                        <p:cTn id="894" dur="530"/>
                                        <p:tgtEl>
                                          <p:spTgt spid="321"/>
                                        </p:tgtEl>
                                      </p:cBhvr>
                                    </p:animEffect>
                                  </p:childTnLst>
                                </p:cTn>
                              </p:par>
                              <p:par>
                                <p:cTn id="895" presetID="22" presetClass="entr" presetSubtype="1" fill="hold" grpId="0" nodeType="withEffect">
                                  <p:stCondLst>
                                    <p:cond delay="4974"/>
                                  </p:stCondLst>
                                  <p:childTnLst>
                                    <p:set>
                                      <p:cBhvr>
                                        <p:cTn id="896" dur="1" fill="hold">
                                          <p:stCondLst>
                                            <p:cond delay="0"/>
                                          </p:stCondLst>
                                        </p:cTn>
                                        <p:tgtEl>
                                          <p:spTgt spid="320"/>
                                        </p:tgtEl>
                                        <p:attrNameLst>
                                          <p:attrName>style.visibility</p:attrName>
                                        </p:attrNameLst>
                                      </p:cBhvr>
                                      <p:to>
                                        <p:strVal val="visible"/>
                                      </p:to>
                                    </p:set>
                                    <p:animEffect transition="in" filter="wipe(up)">
                                      <p:cBhvr>
                                        <p:cTn id="897" dur="622"/>
                                        <p:tgtEl>
                                          <p:spTgt spid="320"/>
                                        </p:tgtEl>
                                      </p:cBhvr>
                                    </p:animEffect>
                                  </p:childTnLst>
                                </p:cTn>
                              </p:par>
                              <p:par>
                                <p:cTn id="898" presetID="22" presetClass="entr" presetSubtype="1" fill="hold" grpId="0" nodeType="withEffect">
                                  <p:stCondLst>
                                    <p:cond delay="4880"/>
                                  </p:stCondLst>
                                  <p:childTnLst>
                                    <p:set>
                                      <p:cBhvr>
                                        <p:cTn id="899" dur="1" fill="hold">
                                          <p:stCondLst>
                                            <p:cond delay="0"/>
                                          </p:stCondLst>
                                        </p:cTn>
                                        <p:tgtEl>
                                          <p:spTgt spid="319"/>
                                        </p:tgtEl>
                                        <p:attrNameLst>
                                          <p:attrName>style.visibility</p:attrName>
                                        </p:attrNameLst>
                                      </p:cBhvr>
                                      <p:to>
                                        <p:strVal val="visible"/>
                                      </p:to>
                                    </p:set>
                                    <p:animEffect transition="in" filter="wipe(up)">
                                      <p:cBhvr>
                                        <p:cTn id="900" dur="879"/>
                                        <p:tgtEl>
                                          <p:spTgt spid="319"/>
                                        </p:tgtEl>
                                      </p:cBhvr>
                                    </p:animEffect>
                                  </p:childTnLst>
                                </p:cTn>
                              </p:par>
                              <p:par>
                                <p:cTn id="901" presetID="22" presetClass="entr" presetSubtype="1" fill="hold" grpId="0" nodeType="withEffect">
                                  <p:stCondLst>
                                    <p:cond delay="4998"/>
                                  </p:stCondLst>
                                  <p:childTnLst>
                                    <p:set>
                                      <p:cBhvr>
                                        <p:cTn id="902" dur="1" fill="hold">
                                          <p:stCondLst>
                                            <p:cond delay="0"/>
                                          </p:stCondLst>
                                        </p:cTn>
                                        <p:tgtEl>
                                          <p:spTgt spid="318"/>
                                        </p:tgtEl>
                                        <p:attrNameLst>
                                          <p:attrName>style.visibility</p:attrName>
                                        </p:attrNameLst>
                                      </p:cBhvr>
                                      <p:to>
                                        <p:strVal val="visible"/>
                                      </p:to>
                                    </p:set>
                                    <p:animEffect transition="in" filter="wipe(up)">
                                      <p:cBhvr>
                                        <p:cTn id="903" dur="976"/>
                                        <p:tgtEl>
                                          <p:spTgt spid="318"/>
                                        </p:tgtEl>
                                      </p:cBhvr>
                                    </p:animEffect>
                                  </p:childTnLst>
                                </p:cTn>
                              </p:par>
                              <p:par>
                                <p:cTn id="904" presetID="22" presetClass="entr" presetSubtype="1" fill="hold" grpId="0" nodeType="withEffect">
                                  <p:stCondLst>
                                    <p:cond delay="4564"/>
                                  </p:stCondLst>
                                  <p:childTnLst>
                                    <p:set>
                                      <p:cBhvr>
                                        <p:cTn id="905" dur="1" fill="hold">
                                          <p:stCondLst>
                                            <p:cond delay="0"/>
                                          </p:stCondLst>
                                        </p:cTn>
                                        <p:tgtEl>
                                          <p:spTgt spid="317"/>
                                        </p:tgtEl>
                                        <p:attrNameLst>
                                          <p:attrName>style.visibility</p:attrName>
                                        </p:attrNameLst>
                                      </p:cBhvr>
                                      <p:to>
                                        <p:strVal val="visible"/>
                                      </p:to>
                                    </p:set>
                                    <p:animEffect transition="in" filter="wipe(up)">
                                      <p:cBhvr>
                                        <p:cTn id="906" dur="673"/>
                                        <p:tgtEl>
                                          <p:spTgt spid="317"/>
                                        </p:tgtEl>
                                      </p:cBhvr>
                                    </p:animEffect>
                                  </p:childTnLst>
                                </p:cTn>
                              </p:par>
                              <p:par>
                                <p:cTn id="907" presetID="22" presetClass="entr" presetSubtype="1" fill="hold" grpId="0" nodeType="withEffect">
                                  <p:stCondLst>
                                    <p:cond delay="5016"/>
                                  </p:stCondLst>
                                  <p:childTnLst>
                                    <p:set>
                                      <p:cBhvr>
                                        <p:cTn id="908" dur="1" fill="hold">
                                          <p:stCondLst>
                                            <p:cond delay="0"/>
                                          </p:stCondLst>
                                        </p:cTn>
                                        <p:tgtEl>
                                          <p:spTgt spid="316"/>
                                        </p:tgtEl>
                                        <p:attrNameLst>
                                          <p:attrName>style.visibility</p:attrName>
                                        </p:attrNameLst>
                                      </p:cBhvr>
                                      <p:to>
                                        <p:strVal val="visible"/>
                                      </p:to>
                                    </p:set>
                                    <p:animEffect transition="in" filter="wipe(up)">
                                      <p:cBhvr>
                                        <p:cTn id="909" dur="842"/>
                                        <p:tgtEl>
                                          <p:spTgt spid="316"/>
                                        </p:tgtEl>
                                      </p:cBhvr>
                                    </p:animEffect>
                                  </p:childTnLst>
                                </p:cTn>
                              </p:par>
                              <p:par>
                                <p:cTn id="910" presetID="22" presetClass="entr" presetSubtype="1" fill="hold" grpId="0" nodeType="withEffect">
                                  <p:stCondLst>
                                    <p:cond delay="4593"/>
                                  </p:stCondLst>
                                  <p:childTnLst>
                                    <p:set>
                                      <p:cBhvr>
                                        <p:cTn id="911" dur="1" fill="hold">
                                          <p:stCondLst>
                                            <p:cond delay="0"/>
                                          </p:stCondLst>
                                        </p:cTn>
                                        <p:tgtEl>
                                          <p:spTgt spid="315"/>
                                        </p:tgtEl>
                                        <p:attrNameLst>
                                          <p:attrName>style.visibility</p:attrName>
                                        </p:attrNameLst>
                                      </p:cBhvr>
                                      <p:to>
                                        <p:strVal val="visible"/>
                                      </p:to>
                                    </p:set>
                                    <p:animEffect transition="in" filter="wipe(up)">
                                      <p:cBhvr>
                                        <p:cTn id="912" dur="896"/>
                                        <p:tgtEl>
                                          <p:spTgt spid="315"/>
                                        </p:tgtEl>
                                      </p:cBhvr>
                                    </p:animEffect>
                                  </p:childTnLst>
                                </p:cTn>
                              </p:par>
                              <p:par>
                                <p:cTn id="913" presetID="22" presetClass="entr" presetSubtype="1" fill="hold" grpId="0" nodeType="withEffect">
                                  <p:stCondLst>
                                    <p:cond delay="5120"/>
                                  </p:stCondLst>
                                  <p:childTnLst>
                                    <p:set>
                                      <p:cBhvr>
                                        <p:cTn id="914" dur="1" fill="hold">
                                          <p:stCondLst>
                                            <p:cond delay="0"/>
                                          </p:stCondLst>
                                        </p:cTn>
                                        <p:tgtEl>
                                          <p:spTgt spid="314"/>
                                        </p:tgtEl>
                                        <p:attrNameLst>
                                          <p:attrName>style.visibility</p:attrName>
                                        </p:attrNameLst>
                                      </p:cBhvr>
                                      <p:to>
                                        <p:strVal val="visible"/>
                                      </p:to>
                                    </p:set>
                                    <p:animEffect transition="in" filter="wipe(up)">
                                      <p:cBhvr>
                                        <p:cTn id="915" dur="518"/>
                                        <p:tgtEl>
                                          <p:spTgt spid="314"/>
                                        </p:tgtEl>
                                      </p:cBhvr>
                                    </p:animEffect>
                                  </p:childTnLst>
                                </p:cTn>
                              </p:par>
                              <p:par>
                                <p:cTn id="916" presetID="22" presetClass="entr" presetSubtype="1" fill="hold" grpId="0" nodeType="withEffect">
                                  <p:stCondLst>
                                    <p:cond delay="4497"/>
                                  </p:stCondLst>
                                  <p:childTnLst>
                                    <p:set>
                                      <p:cBhvr>
                                        <p:cTn id="917" dur="1" fill="hold">
                                          <p:stCondLst>
                                            <p:cond delay="0"/>
                                          </p:stCondLst>
                                        </p:cTn>
                                        <p:tgtEl>
                                          <p:spTgt spid="313"/>
                                        </p:tgtEl>
                                        <p:attrNameLst>
                                          <p:attrName>style.visibility</p:attrName>
                                        </p:attrNameLst>
                                      </p:cBhvr>
                                      <p:to>
                                        <p:strVal val="visible"/>
                                      </p:to>
                                    </p:set>
                                    <p:animEffect transition="in" filter="wipe(up)">
                                      <p:cBhvr>
                                        <p:cTn id="918" dur="897"/>
                                        <p:tgtEl>
                                          <p:spTgt spid="313"/>
                                        </p:tgtEl>
                                      </p:cBhvr>
                                    </p:animEffect>
                                  </p:childTnLst>
                                </p:cTn>
                              </p:par>
                              <p:par>
                                <p:cTn id="919" presetID="22" presetClass="entr" presetSubtype="1" fill="hold" grpId="0" nodeType="withEffect">
                                  <p:stCondLst>
                                    <p:cond delay="4494"/>
                                  </p:stCondLst>
                                  <p:childTnLst>
                                    <p:set>
                                      <p:cBhvr>
                                        <p:cTn id="920" dur="1" fill="hold">
                                          <p:stCondLst>
                                            <p:cond delay="0"/>
                                          </p:stCondLst>
                                        </p:cTn>
                                        <p:tgtEl>
                                          <p:spTgt spid="312"/>
                                        </p:tgtEl>
                                        <p:attrNameLst>
                                          <p:attrName>style.visibility</p:attrName>
                                        </p:attrNameLst>
                                      </p:cBhvr>
                                      <p:to>
                                        <p:strVal val="visible"/>
                                      </p:to>
                                    </p:set>
                                    <p:animEffect transition="in" filter="wipe(up)">
                                      <p:cBhvr>
                                        <p:cTn id="921" dur="742"/>
                                        <p:tgtEl>
                                          <p:spTgt spid="312"/>
                                        </p:tgtEl>
                                      </p:cBhvr>
                                    </p:animEffect>
                                  </p:childTnLst>
                                </p:cTn>
                              </p:par>
                              <p:par>
                                <p:cTn id="922" presetID="22" presetClass="entr" presetSubtype="1" fill="hold" grpId="0" nodeType="withEffect">
                                  <p:stCondLst>
                                    <p:cond delay="5006"/>
                                  </p:stCondLst>
                                  <p:childTnLst>
                                    <p:set>
                                      <p:cBhvr>
                                        <p:cTn id="923" dur="1" fill="hold">
                                          <p:stCondLst>
                                            <p:cond delay="0"/>
                                          </p:stCondLst>
                                        </p:cTn>
                                        <p:tgtEl>
                                          <p:spTgt spid="311"/>
                                        </p:tgtEl>
                                        <p:attrNameLst>
                                          <p:attrName>style.visibility</p:attrName>
                                        </p:attrNameLst>
                                      </p:cBhvr>
                                      <p:to>
                                        <p:strVal val="visible"/>
                                      </p:to>
                                    </p:set>
                                    <p:animEffect transition="in" filter="wipe(up)">
                                      <p:cBhvr>
                                        <p:cTn id="924" dur="603"/>
                                        <p:tgtEl>
                                          <p:spTgt spid="311"/>
                                        </p:tgtEl>
                                      </p:cBhvr>
                                    </p:animEffect>
                                  </p:childTnLst>
                                </p:cTn>
                              </p:par>
                              <p:par>
                                <p:cTn id="925" presetID="22" presetClass="entr" presetSubtype="1" fill="hold" grpId="0" nodeType="withEffect">
                                  <p:stCondLst>
                                    <p:cond delay="4716"/>
                                  </p:stCondLst>
                                  <p:childTnLst>
                                    <p:set>
                                      <p:cBhvr>
                                        <p:cTn id="926" dur="1" fill="hold">
                                          <p:stCondLst>
                                            <p:cond delay="0"/>
                                          </p:stCondLst>
                                        </p:cTn>
                                        <p:tgtEl>
                                          <p:spTgt spid="310"/>
                                        </p:tgtEl>
                                        <p:attrNameLst>
                                          <p:attrName>style.visibility</p:attrName>
                                        </p:attrNameLst>
                                      </p:cBhvr>
                                      <p:to>
                                        <p:strVal val="visible"/>
                                      </p:to>
                                    </p:set>
                                    <p:animEffect transition="in" filter="wipe(up)">
                                      <p:cBhvr>
                                        <p:cTn id="927" dur="801"/>
                                        <p:tgtEl>
                                          <p:spTgt spid="310"/>
                                        </p:tgtEl>
                                      </p:cBhvr>
                                    </p:animEffect>
                                  </p:childTnLst>
                                </p:cTn>
                              </p:par>
                              <p:par>
                                <p:cTn id="928" presetID="22" presetClass="entr" presetSubtype="1" fill="hold" grpId="0" nodeType="withEffect">
                                  <p:stCondLst>
                                    <p:cond delay="4775"/>
                                  </p:stCondLst>
                                  <p:childTnLst>
                                    <p:set>
                                      <p:cBhvr>
                                        <p:cTn id="929" dur="1" fill="hold">
                                          <p:stCondLst>
                                            <p:cond delay="0"/>
                                          </p:stCondLst>
                                        </p:cTn>
                                        <p:tgtEl>
                                          <p:spTgt spid="309"/>
                                        </p:tgtEl>
                                        <p:attrNameLst>
                                          <p:attrName>style.visibility</p:attrName>
                                        </p:attrNameLst>
                                      </p:cBhvr>
                                      <p:to>
                                        <p:strVal val="visible"/>
                                      </p:to>
                                    </p:set>
                                    <p:animEffect transition="in" filter="wipe(up)">
                                      <p:cBhvr>
                                        <p:cTn id="930" dur="954"/>
                                        <p:tgtEl>
                                          <p:spTgt spid="309"/>
                                        </p:tgtEl>
                                      </p:cBhvr>
                                    </p:animEffect>
                                  </p:childTnLst>
                                </p:cTn>
                              </p:par>
                              <p:par>
                                <p:cTn id="931" presetID="22" presetClass="entr" presetSubtype="1" fill="hold" grpId="0" nodeType="withEffect">
                                  <p:stCondLst>
                                    <p:cond delay="4534"/>
                                  </p:stCondLst>
                                  <p:childTnLst>
                                    <p:set>
                                      <p:cBhvr>
                                        <p:cTn id="932" dur="1" fill="hold">
                                          <p:stCondLst>
                                            <p:cond delay="0"/>
                                          </p:stCondLst>
                                        </p:cTn>
                                        <p:tgtEl>
                                          <p:spTgt spid="308"/>
                                        </p:tgtEl>
                                        <p:attrNameLst>
                                          <p:attrName>style.visibility</p:attrName>
                                        </p:attrNameLst>
                                      </p:cBhvr>
                                      <p:to>
                                        <p:strVal val="visible"/>
                                      </p:to>
                                    </p:set>
                                    <p:animEffect transition="in" filter="wipe(up)">
                                      <p:cBhvr>
                                        <p:cTn id="933" dur="973"/>
                                        <p:tgtEl>
                                          <p:spTgt spid="308"/>
                                        </p:tgtEl>
                                      </p:cBhvr>
                                    </p:animEffect>
                                  </p:childTnLst>
                                </p:cTn>
                              </p:par>
                              <p:par>
                                <p:cTn id="934" presetID="22" presetClass="entr" presetSubtype="1" fill="hold" grpId="0" nodeType="withEffect">
                                  <p:stCondLst>
                                    <p:cond delay="4532"/>
                                  </p:stCondLst>
                                  <p:childTnLst>
                                    <p:set>
                                      <p:cBhvr>
                                        <p:cTn id="935" dur="1" fill="hold">
                                          <p:stCondLst>
                                            <p:cond delay="0"/>
                                          </p:stCondLst>
                                        </p:cTn>
                                        <p:tgtEl>
                                          <p:spTgt spid="307"/>
                                        </p:tgtEl>
                                        <p:attrNameLst>
                                          <p:attrName>style.visibility</p:attrName>
                                        </p:attrNameLst>
                                      </p:cBhvr>
                                      <p:to>
                                        <p:strVal val="visible"/>
                                      </p:to>
                                    </p:set>
                                    <p:animEffect transition="in" filter="wipe(up)">
                                      <p:cBhvr>
                                        <p:cTn id="936" dur="827"/>
                                        <p:tgtEl>
                                          <p:spTgt spid="307"/>
                                        </p:tgtEl>
                                      </p:cBhvr>
                                    </p:animEffect>
                                  </p:childTnLst>
                                </p:cTn>
                              </p:par>
                              <p:par>
                                <p:cTn id="937" presetID="22" presetClass="entr" presetSubtype="1" fill="hold" grpId="0" nodeType="withEffect">
                                  <p:stCondLst>
                                    <p:cond delay="4572"/>
                                  </p:stCondLst>
                                  <p:childTnLst>
                                    <p:set>
                                      <p:cBhvr>
                                        <p:cTn id="938" dur="1" fill="hold">
                                          <p:stCondLst>
                                            <p:cond delay="0"/>
                                          </p:stCondLst>
                                        </p:cTn>
                                        <p:tgtEl>
                                          <p:spTgt spid="306"/>
                                        </p:tgtEl>
                                        <p:attrNameLst>
                                          <p:attrName>style.visibility</p:attrName>
                                        </p:attrNameLst>
                                      </p:cBhvr>
                                      <p:to>
                                        <p:strVal val="visible"/>
                                      </p:to>
                                    </p:set>
                                    <p:animEffect transition="in" filter="wipe(up)">
                                      <p:cBhvr>
                                        <p:cTn id="939" dur="507"/>
                                        <p:tgtEl>
                                          <p:spTgt spid="306"/>
                                        </p:tgtEl>
                                      </p:cBhvr>
                                    </p:animEffect>
                                  </p:childTnLst>
                                </p:cTn>
                              </p:par>
                              <p:par>
                                <p:cTn id="940" presetID="22" presetClass="entr" presetSubtype="1" fill="hold" grpId="0" nodeType="withEffect">
                                  <p:stCondLst>
                                    <p:cond delay="4484"/>
                                  </p:stCondLst>
                                  <p:childTnLst>
                                    <p:set>
                                      <p:cBhvr>
                                        <p:cTn id="941" dur="1" fill="hold">
                                          <p:stCondLst>
                                            <p:cond delay="0"/>
                                          </p:stCondLst>
                                        </p:cTn>
                                        <p:tgtEl>
                                          <p:spTgt spid="305"/>
                                        </p:tgtEl>
                                        <p:attrNameLst>
                                          <p:attrName>style.visibility</p:attrName>
                                        </p:attrNameLst>
                                      </p:cBhvr>
                                      <p:to>
                                        <p:strVal val="visible"/>
                                      </p:to>
                                    </p:set>
                                    <p:animEffect transition="in" filter="wipe(up)">
                                      <p:cBhvr>
                                        <p:cTn id="942" dur="831"/>
                                        <p:tgtEl>
                                          <p:spTgt spid="305"/>
                                        </p:tgtEl>
                                      </p:cBhvr>
                                    </p:animEffect>
                                  </p:childTnLst>
                                </p:cTn>
                              </p:par>
                              <p:par>
                                <p:cTn id="943" presetID="22" presetClass="entr" presetSubtype="1" fill="hold" grpId="0" nodeType="withEffect">
                                  <p:stCondLst>
                                    <p:cond delay="4951"/>
                                  </p:stCondLst>
                                  <p:childTnLst>
                                    <p:set>
                                      <p:cBhvr>
                                        <p:cTn id="944" dur="1" fill="hold">
                                          <p:stCondLst>
                                            <p:cond delay="0"/>
                                          </p:stCondLst>
                                        </p:cTn>
                                        <p:tgtEl>
                                          <p:spTgt spid="304"/>
                                        </p:tgtEl>
                                        <p:attrNameLst>
                                          <p:attrName>style.visibility</p:attrName>
                                        </p:attrNameLst>
                                      </p:cBhvr>
                                      <p:to>
                                        <p:strVal val="visible"/>
                                      </p:to>
                                    </p:set>
                                    <p:animEffect transition="in" filter="wipe(up)">
                                      <p:cBhvr>
                                        <p:cTn id="945" dur="982"/>
                                        <p:tgtEl>
                                          <p:spTgt spid="304"/>
                                        </p:tgtEl>
                                      </p:cBhvr>
                                    </p:animEffect>
                                  </p:childTnLst>
                                </p:cTn>
                              </p:par>
                              <p:par>
                                <p:cTn id="946" presetID="22" presetClass="entr" presetSubtype="1" fill="hold" grpId="0" nodeType="withEffect">
                                  <p:stCondLst>
                                    <p:cond delay="4824"/>
                                  </p:stCondLst>
                                  <p:childTnLst>
                                    <p:set>
                                      <p:cBhvr>
                                        <p:cTn id="947" dur="1" fill="hold">
                                          <p:stCondLst>
                                            <p:cond delay="0"/>
                                          </p:stCondLst>
                                        </p:cTn>
                                        <p:tgtEl>
                                          <p:spTgt spid="303"/>
                                        </p:tgtEl>
                                        <p:attrNameLst>
                                          <p:attrName>style.visibility</p:attrName>
                                        </p:attrNameLst>
                                      </p:cBhvr>
                                      <p:to>
                                        <p:strVal val="visible"/>
                                      </p:to>
                                    </p:set>
                                    <p:animEffect transition="in" filter="wipe(up)">
                                      <p:cBhvr>
                                        <p:cTn id="948" dur="505"/>
                                        <p:tgtEl>
                                          <p:spTgt spid="303"/>
                                        </p:tgtEl>
                                      </p:cBhvr>
                                    </p:animEffect>
                                  </p:childTnLst>
                                </p:cTn>
                              </p:par>
                              <p:par>
                                <p:cTn id="949" presetID="22" presetClass="entr" presetSubtype="1" fill="hold" grpId="0" nodeType="withEffect">
                                  <p:stCondLst>
                                    <p:cond delay="4843"/>
                                  </p:stCondLst>
                                  <p:childTnLst>
                                    <p:set>
                                      <p:cBhvr>
                                        <p:cTn id="950" dur="1" fill="hold">
                                          <p:stCondLst>
                                            <p:cond delay="0"/>
                                          </p:stCondLst>
                                        </p:cTn>
                                        <p:tgtEl>
                                          <p:spTgt spid="302"/>
                                        </p:tgtEl>
                                        <p:attrNameLst>
                                          <p:attrName>style.visibility</p:attrName>
                                        </p:attrNameLst>
                                      </p:cBhvr>
                                      <p:to>
                                        <p:strVal val="visible"/>
                                      </p:to>
                                    </p:set>
                                    <p:animEffect transition="in" filter="wipe(up)">
                                      <p:cBhvr>
                                        <p:cTn id="951" dur="977"/>
                                        <p:tgtEl>
                                          <p:spTgt spid="302"/>
                                        </p:tgtEl>
                                      </p:cBhvr>
                                    </p:animEffect>
                                  </p:childTnLst>
                                </p:cTn>
                              </p:par>
                              <p:par>
                                <p:cTn id="952" presetID="22" presetClass="entr" presetSubtype="2" fill="hold" grpId="0" nodeType="withEffect">
                                  <p:stCondLst>
                                    <p:cond delay="4602"/>
                                  </p:stCondLst>
                                  <p:childTnLst>
                                    <p:set>
                                      <p:cBhvr>
                                        <p:cTn id="953" dur="1" fill="hold">
                                          <p:stCondLst>
                                            <p:cond delay="0"/>
                                          </p:stCondLst>
                                        </p:cTn>
                                        <p:tgtEl>
                                          <p:spTgt spid="301"/>
                                        </p:tgtEl>
                                        <p:attrNameLst>
                                          <p:attrName>style.visibility</p:attrName>
                                        </p:attrNameLst>
                                      </p:cBhvr>
                                      <p:to>
                                        <p:strVal val="visible"/>
                                      </p:to>
                                    </p:set>
                                    <p:animEffect transition="in" filter="wipe(right)">
                                      <p:cBhvr>
                                        <p:cTn id="954" dur="537"/>
                                        <p:tgtEl>
                                          <p:spTgt spid="301"/>
                                        </p:tgtEl>
                                      </p:cBhvr>
                                    </p:animEffect>
                                  </p:childTnLst>
                                </p:cTn>
                              </p:par>
                              <p:par>
                                <p:cTn id="955" presetID="22" presetClass="entr" presetSubtype="2" fill="hold" grpId="0" nodeType="withEffect">
                                  <p:stCondLst>
                                    <p:cond delay="4778"/>
                                  </p:stCondLst>
                                  <p:childTnLst>
                                    <p:set>
                                      <p:cBhvr>
                                        <p:cTn id="956" dur="1" fill="hold">
                                          <p:stCondLst>
                                            <p:cond delay="0"/>
                                          </p:stCondLst>
                                        </p:cTn>
                                        <p:tgtEl>
                                          <p:spTgt spid="300"/>
                                        </p:tgtEl>
                                        <p:attrNameLst>
                                          <p:attrName>style.visibility</p:attrName>
                                        </p:attrNameLst>
                                      </p:cBhvr>
                                      <p:to>
                                        <p:strVal val="visible"/>
                                      </p:to>
                                    </p:set>
                                    <p:animEffect transition="in" filter="wipe(right)">
                                      <p:cBhvr>
                                        <p:cTn id="957" dur="647"/>
                                        <p:tgtEl>
                                          <p:spTgt spid="300"/>
                                        </p:tgtEl>
                                      </p:cBhvr>
                                    </p:animEffect>
                                  </p:childTnLst>
                                </p:cTn>
                              </p:par>
                              <p:par>
                                <p:cTn id="958" presetID="22" presetClass="entr" presetSubtype="2" fill="hold" grpId="0" nodeType="withEffect">
                                  <p:stCondLst>
                                    <p:cond delay="4973"/>
                                  </p:stCondLst>
                                  <p:childTnLst>
                                    <p:set>
                                      <p:cBhvr>
                                        <p:cTn id="959" dur="1" fill="hold">
                                          <p:stCondLst>
                                            <p:cond delay="0"/>
                                          </p:stCondLst>
                                        </p:cTn>
                                        <p:tgtEl>
                                          <p:spTgt spid="299"/>
                                        </p:tgtEl>
                                        <p:attrNameLst>
                                          <p:attrName>style.visibility</p:attrName>
                                        </p:attrNameLst>
                                      </p:cBhvr>
                                      <p:to>
                                        <p:strVal val="visible"/>
                                      </p:to>
                                    </p:set>
                                    <p:animEffect transition="in" filter="wipe(right)">
                                      <p:cBhvr>
                                        <p:cTn id="960" dur="791"/>
                                        <p:tgtEl>
                                          <p:spTgt spid="299"/>
                                        </p:tgtEl>
                                      </p:cBhvr>
                                    </p:animEffect>
                                  </p:childTnLst>
                                </p:cTn>
                              </p:par>
                              <p:par>
                                <p:cTn id="961" presetID="22" presetClass="entr" presetSubtype="2" fill="hold" grpId="0" nodeType="withEffect">
                                  <p:stCondLst>
                                    <p:cond delay="4977"/>
                                  </p:stCondLst>
                                  <p:childTnLst>
                                    <p:set>
                                      <p:cBhvr>
                                        <p:cTn id="962" dur="1" fill="hold">
                                          <p:stCondLst>
                                            <p:cond delay="0"/>
                                          </p:stCondLst>
                                        </p:cTn>
                                        <p:tgtEl>
                                          <p:spTgt spid="298"/>
                                        </p:tgtEl>
                                        <p:attrNameLst>
                                          <p:attrName>style.visibility</p:attrName>
                                        </p:attrNameLst>
                                      </p:cBhvr>
                                      <p:to>
                                        <p:strVal val="visible"/>
                                      </p:to>
                                    </p:set>
                                    <p:animEffect transition="in" filter="wipe(right)">
                                      <p:cBhvr>
                                        <p:cTn id="963" dur="904"/>
                                        <p:tgtEl>
                                          <p:spTgt spid="298"/>
                                        </p:tgtEl>
                                      </p:cBhvr>
                                    </p:animEffect>
                                  </p:childTnLst>
                                </p:cTn>
                              </p:par>
                              <p:par>
                                <p:cTn id="964" presetID="22" presetClass="entr" presetSubtype="2" fill="hold" grpId="0" nodeType="withEffect">
                                  <p:stCondLst>
                                    <p:cond delay="4730"/>
                                  </p:stCondLst>
                                  <p:childTnLst>
                                    <p:set>
                                      <p:cBhvr>
                                        <p:cTn id="965" dur="1" fill="hold">
                                          <p:stCondLst>
                                            <p:cond delay="0"/>
                                          </p:stCondLst>
                                        </p:cTn>
                                        <p:tgtEl>
                                          <p:spTgt spid="297"/>
                                        </p:tgtEl>
                                        <p:attrNameLst>
                                          <p:attrName>style.visibility</p:attrName>
                                        </p:attrNameLst>
                                      </p:cBhvr>
                                      <p:to>
                                        <p:strVal val="visible"/>
                                      </p:to>
                                    </p:set>
                                    <p:animEffect transition="in" filter="wipe(right)">
                                      <p:cBhvr>
                                        <p:cTn id="966" dur="520"/>
                                        <p:tgtEl>
                                          <p:spTgt spid="297"/>
                                        </p:tgtEl>
                                      </p:cBhvr>
                                    </p:animEffect>
                                  </p:childTnLst>
                                </p:cTn>
                              </p:par>
                              <p:par>
                                <p:cTn id="967" presetID="22" presetClass="entr" presetSubtype="2" fill="hold" grpId="0" nodeType="withEffect">
                                  <p:stCondLst>
                                    <p:cond delay="5083"/>
                                  </p:stCondLst>
                                  <p:childTnLst>
                                    <p:set>
                                      <p:cBhvr>
                                        <p:cTn id="968" dur="1" fill="hold">
                                          <p:stCondLst>
                                            <p:cond delay="0"/>
                                          </p:stCondLst>
                                        </p:cTn>
                                        <p:tgtEl>
                                          <p:spTgt spid="296"/>
                                        </p:tgtEl>
                                        <p:attrNameLst>
                                          <p:attrName>style.visibility</p:attrName>
                                        </p:attrNameLst>
                                      </p:cBhvr>
                                      <p:to>
                                        <p:strVal val="visible"/>
                                      </p:to>
                                    </p:set>
                                    <p:animEffect transition="in" filter="wipe(right)">
                                      <p:cBhvr>
                                        <p:cTn id="969" dur="527"/>
                                        <p:tgtEl>
                                          <p:spTgt spid="296"/>
                                        </p:tgtEl>
                                      </p:cBhvr>
                                    </p:animEffect>
                                  </p:childTnLst>
                                </p:cTn>
                              </p:par>
                              <p:par>
                                <p:cTn id="970" presetID="22" presetClass="entr" presetSubtype="2" fill="hold" grpId="0" nodeType="withEffect">
                                  <p:stCondLst>
                                    <p:cond delay="4973"/>
                                  </p:stCondLst>
                                  <p:childTnLst>
                                    <p:set>
                                      <p:cBhvr>
                                        <p:cTn id="971" dur="1" fill="hold">
                                          <p:stCondLst>
                                            <p:cond delay="0"/>
                                          </p:stCondLst>
                                        </p:cTn>
                                        <p:tgtEl>
                                          <p:spTgt spid="295"/>
                                        </p:tgtEl>
                                        <p:attrNameLst>
                                          <p:attrName>style.visibility</p:attrName>
                                        </p:attrNameLst>
                                      </p:cBhvr>
                                      <p:to>
                                        <p:strVal val="visible"/>
                                      </p:to>
                                    </p:set>
                                    <p:animEffect transition="in" filter="wipe(right)">
                                      <p:cBhvr>
                                        <p:cTn id="972" dur="782"/>
                                        <p:tgtEl>
                                          <p:spTgt spid="295"/>
                                        </p:tgtEl>
                                      </p:cBhvr>
                                    </p:animEffect>
                                  </p:childTnLst>
                                </p:cTn>
                              </p:par>
                              <p:par>
                                <p:cTn id="973" presetID="22" presetClass="entr" presetSubtype="2" fill="hold" grpId="0" nodeType="withEffect">
                                  <p:stCondLst>
                                    <p:cond delay="4513"/>
                                  </p:stCondLst>
                                  <p:childTnLst>
                                    <p:set>
                                      <p:cBhvr>
                                        <p:cTn id="974" dur="1" fill="hold">
                                          <p:stCondLst>
                                            <p:cond delay="0"/>
                                          </p:stCondLst>
                                        </p:cTn>
                                        <p:tgtEl>
                                          <p:spTgt spid="294"/>
                                        </p:tgtEl>
                                        <p:attrNameLst>
                                          <p:attrName>style.visibility</p:attrName>
                                        </p:attrNameLst>
                                      </p:cBhvr>
                                      <p:to>
                                        <p:strVal val="visible"/>
                                      </p:to>
                                    </p:set>
                                    <p:animEffect transition="in" filter="wipe(right)">
                                      <p:cBhvr>
                                        <p:cTn id="975" dur="657"/>
                                        <p:tgtEl>
                                          <p:spTgt spid="294"/>
                                        </p:tgtEl>
                                      </p:cBhvr>
                                    </p:animEffect>
                                  </p:childTnLst>
                                </p:cTn>
                              </p:par>
                              <p:par>
                                <p:cTn id="976" presetID="22" presetClass="entr" presetSubtype="2" fill="hold" grpId="0" nodeType="withEffect">
                                  <p:stCondLst>
                                    <p:cond delay="4895"/>
                                  </p:stCondLst>
                                  <p:childTnLst>
                                    <p:set>
                                      <p:cBhvr>
                                        <p:cTn id="977" dur="1" fill="hold">
                                          <p:stCondLst>
                                            <p:cond delay="0"/>
                                          </p:stCondLst>
                                        </p:cTn>
                                        <p:tgtEl>
                                          <p:spTgt spid="293"/>
                                        </p:tgtEl>
                                        <p:attrNameLst>
                                          <p:attrName>style.visibility</p:attrName>
                                        </p:attrNameLst>
                                      </p:cBhvr>
                                      <p:to>
                                        <p:strVal val="visible"/>
                                      </p:to>
                                    </p:set>
                                    <p:animEffect transition="in" filter="wipe(right)">
                                      <p:cBhvr>
                                        <p:cTn id="978" dur="706"/>
                                        <p:tgtEl>
                                          <p:spTgt spid="293"/>
                                        </p:tgtEl>
                                      </p:cBhvr>
                                    </p:animEffect>
                                  </p:childTnLst>
                                </p:cTn>
                              </p:par>
                              <p:par>
                                <p:cTn id="979" presetID="22" presetClass="entr" presetSubtype="2" fill="hold" grpId="0" nodeType="withEffect">
                                  <p:stCondLst>
                                    <p:cond delay="4950"/>
                                  </p:stCondLst>
                                  <p:childTnLst>
                                    <p:set>
                                      <p:cBhvr>
                                        <p:cTn id="980" dur="1" fill="hold">
                                          <p:stCondLst>
                                            <p:cond delay="0"/>
                                          </p:stCondLst>
                                        </p:cTn>
                                        <p:tgtEl>
                                          <p:spTgt spid="292"/>
                                        </p:tgtEl>
                                        <p:attrNameLst>
                                          <p:attrName>style.visibility</p:attrName>
                                        </p:attrNameLst>
                                      </p:cBhvr>
                                      <p:to>
                                        <p:strVal val="visible"/>
                                      </p:to>
                                    </p:set>
                                    <p:animEffect transition="in" filter="wipe(right)">
                                      <p:cBhvr>
                                        <p:cTn id="981" dur="755"/>
                                        <p:tgtEl>
                                          <p:spTgt spid="292"/>
                                        </p:tgtEl>
                                      </p:cBhvr>
                                    </p:animEffect>
                                  </p:childTnLst>
                                </p:cTn>
                              </p:par>
                              <p:par>
                                <p:cTn id="982" presetID="22" presetClass="entr" presetSubtype="2" fill="hold" grpId="0" nodeType="withEffect">
                                  <p:stCondLst>
                                    <p:cond delay="4462"/>
                                  </p:stCondLst>
                                  <p:childTnLst>
                                    <p:set>
                                      <p:cBhvr>
                                        <p:cTn id="983" dur="1" fill="hold">
                                          <p:stCondLst>
                                            <p:cond delay="0"/>
                                          </p:stCondLst>
                                        </p:cTn>
                                        <p:tgtEl>
                                          <p:spTgt spid="291"/>
                                        </p:tgtEl>
                                        <p:attrNameLst>
                                          <p:attrName>style.visibility</p:attrName>
                                        </p:attrNameLst>
                                      </p:cBhvr>
                                      <p:to>
                                        <p:strVal val="visible"/>
                                      </p:to>
                                    </p:set>
                                    <p:animEffect transition="in" filter="wipe(right)">
                                      <p:cBhvr>
                                        <p:cTn id="984" dur="867"/>
                                        <p:tgtEl>
                                          <p:spTgt spid="291"/>
                                        </p:tgtEl>
                                      </p:cBhvr>
                                    </p:animEffect>
                                  </p:childTnLst>
                                </p:cTn>
                              </p:par>
                              <p:par>
                                <p:cTn id="985" presetID="22" presetClass="entr" presetSubtype="2" fill="hold" grpId="0" nodeType="withEffect">
                                  <p:stCondLst>
                                    <p:cond delay="4753"/>
                                  </p:stCondLst>
                                  <p:childTnLst>
                                    <p:set>
                                      <p:cBhvr>
                                        <p:cTn id="986" dur="1" fill="hold">
                                          <p:stCondLst>
                                            <p:cond delay="0"/>
                                          </p:stCondLst>
                                        </p:cTn>
                                        <p:tgtEl>
                                          <p:spTgt spid="290"/>
                                        </p:tgtEl>
                                        <p:attrNameLst>
                                          <p:attrName>style.visibility</p:attrName>
                                        </p:attrNameLst>
                                      </p:cBhvr>
                                      <p:to>
                                        <p:strVal val="visible"/>
                                      </p:to>
                                    </p:set>
                                    <p:animEffect transition="in" filter="wipe(right)">
                                      <p:cBhvr>
                                        <p:cTn id="987" dur="725"/>
                                        <p:tgtEl>
                                          <p:spTgt spid="290"/>
                                        </p:tgtEl>
                                      </p:cBhvr>
                                    </p:animEffect>
                                  </p:childTnLst>
                                </p:cTn>
                              </p:par>
                              <p:par>
                                <p:cTn id="988" presetID="22" presetClass="entr" presetSubtype="2" fill="hold" grpId="0" nodeType="withEffect">
                                  <p:stCondLst>
                                    <p:cond delay="4732"/>
                                  </p:stCondLst>
                                  <p:childTnLst>
                                    <p:set>
                                      <p:cBhvr>
                                        <p:cTn id="989" dur="1" fill="hold">
                                          <p:stCondLst>
                                            <p:cond delay="0"/>
                                          </p:stCondLst>
                                        </p:cTn>
                                        <p:tgtEl>
                                          <p:spTgt spid="289"/>
                                        </p:tgtEl>
                                        <p:attrNameLst>
                                          <p:attrName>style.visibility</p:attrName>
                                        </p:attrNameLst>
                                      </p:cBhvr>
                                      <p:to>
                                        <p:strVal val="visible"/>
                                      </p:to>
                                    </p:set>
                                    <p:animEffect transition="in" filter="wipe(right)">
                                      <p:cBhvr>
                                        <p:cTn id="990" dur="661"/>
                                        <p:tgtEl>
                                          <p:spTgt spid="289"/>
                                        </p:tgtEl>
                                      </p:cBhvr>
                                    </p:animEffect>
                                  </p:childTnLst>
                                </p:cTn>
                              </p:par>
                              <p:par>
                                <p:cTn id="991" presetID="22" presetClass="entr" presetSubtype="2" fill="hold" grpId="0" nodeType="withEffect">
                                  <p:stCondLst>
                                    <p:cond delay="4643"/>
                                  </p:stCondLst>
                                  <p:childTnLst>
                                    <p:set>
                                      <p:cBhvr>
                                        <p:cTn id="992" dur="1" fill="hold">
                                          <p:stCondLst>
                                            <p:cond delay="0"/>
                                          </p:stCondLst>
                                        </p:cTn>
                                        <p:tgtEl>
                                          <p:spTgt spid="288"/>
                                        </p:tgtEl>
                                        <p:attrNameLst>
                                          <p:attrName>style.visibility</p:attrName>
                                        </p:attrNameLst>
                                      </p:cBhvr>
                                      <p:to>
                                        <p:strVal val="visible"/>
                                      </p:to>
                                    </p:set>
                                    <p:animEffect transition="in" filter="wipe(right)">
                                      <p:cBhvr>
                                        <p:cTn id="993" dur="537"/>
                                        <p:tgtEl>
                                          <p:spTgt spid="288"/>
                                        </p:tgtEl>
                                      </p:cBhvr>
                                    </p:animEffect>
                                  </p:childTnLst>
                                </p:cTn>
                              </p:par>
                              <p:par>
                                <p:cTn id="994" presetID="22" presetClass="entr" presetSubtype="2" fill="hold" grpId="0" nodeType="withEffect">
                                  <p:stCondLst>
                                    <p:cond delay="5140"/>
                                  </p:stCondLst>
                                  <p:childTnLst>
                                    <p:set>
                                      <p:cBhvr>
                                        <p:cTn id="995" dur="1" fill="hold">
                                          <p:stCondLst>
                                            <p:cond delay="0"/>
                                          </p:stCondLst>
                                        </p:cTn>
                                        <p:tgtEl>
                                          <p:spTgt spid="287"/>
                                        </p:tgtEl>
                                        <p:attrNameLst>
                                          <p:attrName>style.visibility</p:attrName>
                                        </p:attrNameLst>
                                      </p:cBhvr>
                                      <p:to>
                                        <p:strVal val="visible"/>
                                      </p:to>
                                    </p:set>
                                    <p:animEffect transition="in" filter="wipe(right)">
                                      <p:cBhvr>
                                        <p:cTn id="996" dur="704"/>
                                        <p:tgtEl>
                                          <p:spTgt spid="287"/>
                                        </p:tgtEl>
                                      </p:cBhvr>
                                    </p:animEffect>
                                  </p:childTnLst>
                                </p:cTn>
                              </p:par>
                              <p:par>
                                <p:cTn id="997" presetID="22" presetClass="entr" presetSubtype="2" fill="hold" grpId="0" nodeType="withEffect">
                                  <p:stCondLst>
                                    <p:cond delay="5013"/>
                                  </p:stCondLst>
                                  <p:childTnLst>
                                    <p:set>
                                      <p:cBhvr>
                                        <p:cTn id="998" dur="1" fill="hold">
                                          <p:stCondLst>
                                            <p:cond delay="0"/>
                                          </p:stCondLst>
                                        </p:cTn>
                                        <p:tgtEl>
                                          <p:spTgt spid="286"/>
                                        </p:tgtEl>
                                        <p:attrNameLst>
                                          <p:attrName>style.visibility</p:attrName>
                                        </p:attrNameLst>
                                      </p:cBhvr>
                                      <p:to>
                                        <p:strVal val="visible"/>
                                      </p:to>
                                    </p:set>
                                    <p:animEffect transition="in" filter="wipe(right)">
                                      <p:cBhvr>
                                        <p:cTn id="999" dur="786"/>
                                        <p:tgtEl>
                                          <p:spTgt spid="286"/>
                                        </p:tgtEl>
                                      </p:cBhvr>
                                    </p:animEffect>
                                  </p:childTnLst>
                                </p:cTn>
                              </p:par>
                              <p:par>
                                <p:cTn id="1000" presetID="22" presetClass="entr" presetSubtype="2" fill="hold" grpId="0" nodeType="withEffect">
                                  <p:stCondLst>
                                    <p:cond delay="4938"/>
                                  </p:stCondLst>
                                  <p:childTnLst>
                                    <p:set>
                                      <p:cBhvr>
                                        <p:cTn id="1001" dur="1" fill="hold">
                                          <p:stCondLst>
                                            <p:cond delay="0"/>
                                          </p:stCondLst>
                                        </p:cTn>
                                        <p:tgtEl>
                                          <p:spTgt spid="285"/>
                                        </p:tgtEl>
                                        <p:attrNameLst>
                                          <p:attrName>style.visibility</p:attrName>
                                        </p:attrNameLst>
                                      </p:cBhvr>
                                      <p:to>
                                        <p:strVal val="visible"/>
                                      </p:to>
                                    </p:set>
                                    <p:animEffect transition="in" filter="wipe(right)">
                                      <p:cBhvr>
                                        <p:cTn id="1002" dur="882"/>
                                        <p:tgtEl>
                                          <p:spTgt spid="285"/>
                                        </p:tgtEl>
                                      </p:cBhvr>
                                    </p:animEffect>
                                  </p:childTnLst>
                                </p:cTn>
                              </p:par>
                              <p:par>
                                <p:cTn id="1003" presetID="22" presetClass="entr" presetSubtype="2" fill="hold" grpId="0" nodeType="withEffect">
                                  <p:stCondLst>
                                    <p:cond delay="4743"/>
                                  </p:stCondLst>
                                  <p:childTnLst>
                                    <p:set>
                                      <p:cBhvr>
                                        <p:cTn id="1004" dur="1" fill="hold">
                                          <p:stCondLst>
                                            <p:cond delay="0"/>
                                          </p:stCondLst>
                                        </p:cTn>
                                        <p:tgtEl>
                                          <p:spTgt spid="284"/>
                                        </p:tgtEl>
                                        <p:attrNameLst>
                                          <p:attrName>style.visibility</p:attrName>
                                        </p:attrNameLst>
                                      </p:cBhvr>
                                      <p:to>
                                        <p:strVal val="visible"/>
                                      </p:to>
                                    </p:set>
                                    <p:animEffect transition="in" filter="wipe(right)">
                                      <p:cBhvr>
                                        <p:cTn id="1005" dur="790"/>
                                        <p:tgtEl>
                                          <p:spTgt spid="284"/>
                                        </p:tgtEl>
                                      </p:cBhvr>
                                    </p:animEffect>
                                  </p:childTnLst>
                                </p:cTn>
                              </p:par>
                              <p:par>
                                <p:cTn id="1006" presetID="22" presetClass="entr" presetSubtype="2" fill="hold" grpId="0" nodeType="withEffect">
                                  <p:stCondLst>
                                    <p:cond delay="4965"/>
                                  </p:stCondLst>
                                  <p:childTnLst>
                                    <p:set>
                                      <p:cBhvr>
                                        <p:cTn id="1007" dur="1" fill="hold">
                                          <p:stCondLst>
                                            <p:cond delay="0"/>
                                          </p:stCondLst>
                                        </p:cTn>
                                        <p:tgtEl>
                                          <p:spTgt spid="283"/>
                                        </p:tgtEl>
                                        <p:attrNameLst>
                                          <p:attrName>style.visibility</p:attrName>
                                        </p:attrNameLst>
                                      </p:cBhvr>
                                      <p:to>
                                        <p:strVal val="visible"/>
                                      </p:to>
                                    </p:set>
                                    <p:animEffect transition="in" filter="wipe(right)">
                                      <p:cBhvr>
                                        <p:cTn id="1008" dur="826"/>
                                        <p:tgtEl>
                                          <p:spTgt spid="283"/>
                                        </p:tgtEl>
                                      </p:cBhvr>
                                    </p:animEffect>
                                  </p:childTnLst>
                                </p:cTn>
                              </p:par>
                              <p:par>
                                <p:cTn id="1009" presetID="22" presetClass="entr" presetSubtype="2" fill="hold" grpId="0" nodeType="withEffect">
                                  <p:stCondLst>
                                    <p:cond delay="4645"/>
                                  </p:stCondLst>
                                  <p:childTnLst>
                                    <p:set>
                                      <p:cBhvr>
                                        <p:cTn id="1010" dur="1" fill="hold">
                                          <p:stCondLst>
                                            <p:cond delay="0"/>
                                          </p:stCondLst>
                                        </p:cTn>
                                        <p:tgtEl>
                                          <p:spTgt spid="282"/>
                                        </p:tgtEl>
                                        <p:attrNameLst>
                                          <p:attrName>style.visibility</p:attrName>
                                        </p:attrNameLst>
                                      </p:cBhvr>
                                      <p:to>
                                        <p:strVal val="visible"/>
                                      </p:to>
                                    </p:set>
                                    <p:animEffect transition="in" filter="wipe(right)">
                                      <p:cBhvr>
                                        <p:cTn id="1011" dur="904"/>
                                        <p:tgtEl>
                                          <p:spTgt spid="282"/>
                                        </p:tgtEl>
                                      </p:cBhvr>
                                    </p:animEffect>
                                  </p:childTnLst>
                                </p:cTn>
                              </p:par>
                              <p:par>
                                <p:cTn id="1012" presetID="22" presetClass="entr" presetSubtype="2" fill="hold" grpId="0" nodeType="withEffect">
                                  <p:stCondLst>
                                    <p:cond delay="4700"/>
                                  </p:stCondLst>
                                  <p:childTnLst>
                                    <p:set>
                                      <p:cBhvr>
                                        <p:cTn id="1013" dur="1" fill="hold">
                                          <p:stCondLst>
                                            <p:cond delay="0"/>
                                          </p:stCondLst>
                                        </p:cTn>
                                        <p:tgtEl>
                                          <p:spTgt spid="281"/>
                                        </p:tgtEl>
                                        <p:attrNameLst>
                                          <p:attrName>style.visibility</p:attrName>
                                        </p:attrNameLst>
                                      </p:cBhvr>
                                      <p:to>
                                        <p:strVal val="visible"/>
                                      </p:to>
                                    </p:set>
                                    <p:animEffect transition="in" filter="wipe(right)">
                                      <p:cBhvr>
                                        <p:cTn id="1014" dur="708"/>
                                        <p:tgtEl>
                                          <p:spTgt spid="281"/>
                                        </p:tgtEl>
                                      </p:cBhvr>
                                    </p:animEffect>
                                  </p:childTnLst>
                                </p:cTn>
                              </p:par>
                              <p:par>
                                <p:cTn id="1015" presetID="22" presetClass="entr" presetSubtype="2" fill="hold" grpId="0" nodeType="withEffect">
                                  <p:stCondLst>
                                    <p:cond delay="4754"/>
                                  </p:stCondLst>
                                  <p:childTnLst>
                                    <p:set>
                                      <p:cBhvr>
                                        <p:cTn id="1016" dur="1" fill="hold">
                                          <p:stCondLst>
                                            <p:cond delay="0"/>
                                          </p:stCondLst>
                                        </p:cTn>
                                        <p:tgtEl>
                                          <p:spTgt spid="280"/>
                                        </p:tgtEl>
                                        <p:attrNameLst>
                                          <p:attrName>style.visibility</p:attrName>
                                        </p:attrNameLst>
                                      </p:cBhvr>
                                      <p:to>
                                        <p:strVal val="visible"/>
                                      </p:to>
                                    </p:set>
                                    <p:animEffect transition="in" filter="wipe(right)">
                                      <p:cBhvr>
                                        <p:cTn id="1017" dur="899"/>
                                        <p:tgtEl>
                                          <p:spTgt spid="280"/>
                                        </p:tgtEl>
                                      </p:cBhvr>
                                    </p:animEffect>
                                  </p:childTnLst>
                                </p:cTn>
                              </p:par>
                              <p:par>
                                <p:cTn id="1018" presetID="22" presetClass="entr" presetSubtype="2" fill="hold" grpId="0" nodeType="withEffect">
                                  <p:stCondLst>
                                    <p:cond delay="5112"/>
                                  </p:stCondLst>
                                  <p:childTnLst>
                                    <p:set>
                                      <p:cBhvr>
                                        <p:cTn id="1019" dur="1" fill="hold">
                                          <p:stCondLst>
                                            <p:cond delay="0"/>
                                          </p:stCondLst>
                                        </p:cTn>
                                        <p:tgtEl>
                                          <p:spTgt spid="279"/>
                                        </p:tgtEl>
                                        <p:attrNameLst>
                                          <p:attrName>style.visibility</p:attrName>
                                        </p:attrNameLst>
                                      </p:cBhvr>
                                      <p:to>
                                        <p:strVal val="visible"/>
                                      </p:to>
                                    </p:set>
                                    <p:animEffect transition="in" filter="wipe(right)">
                                      <p:cBhvr>
                                        <p:cTn id="1020" dur="861"/>
                                        <p:tgtEl>
                                          <p:spTgt spid="279"/>
                                        </p:tgtEl>
                                      </p:cBhvr>
                                    </p:animEffect>
                                  </p:childTnLst>
                                </p:cTn>
                              </p:par>
                              <p:par>
                                <p:cTn id="1021" presetID="22" presetClass="entr" presetSubtype="2" fill="hold" grpId="0" nodeType="withEffect">
                                  <p:stCondLst>
                                    <p:cond delay="4536"/>
                                  </p:stCondLst>
                                  <p:childTnLst>
                                    <p:set>
                                      <p:cBhvr>
                                        <p:cTn id="1022" dur="1" fill="hold">
                                          <p:stCondLst>
                                            <p:cond delay="0"/>
                                          </p:stCondLst>
                                        </p:cTn>
                                        <p:tgtEl>
                                          <p:spTgt spid="278"/>
                                        </p:tgtEl>
                                        <p:attrNameLst>
                                          <p:attrName>style.visibility</p:attrName>
                                        </p:attrNameLst>
                                      </p:cBhvr>
                                      <p:to>
                                        <p:strVal val="visible"/>
                                      </p:to>
                                    </p:set>
                                    <p:animEffect transition="in" filter="wipe(right)">
                                      <p:cBhvr>
                                        <p:cTn id="1023" dur="847"/>
                                        <p:tgtEl>
                                          <p:spTgt spid="278"/>
                                        </p:tgtEl>
                                      </p:cBhvr>
                                    </p:animEffect>
                                  </p:childTnLst>
                                </p:cTn>
                              </p:par>
                              <p:par>
                                <p:cTn id="1024" presetID="22" presetClass="entr" presetSubtype="2" fill="hold" grpId="0" nodeType="withEffect">
                                  <p:stCondLst>
                                    <p:cond delay="4903"/>
                                  </p:stCondLst>
                                  <p:childTnLst>
                                    <p:set>
                                      <p:cBhvr>
                                        <p:cTn id="1025" dur="1" fill="hold">
                                          <p:stCondLst>
                                            <p:cond delay="0"/>
                                          </p:stCondLst>
                                        </p:cTn>
                                        <p:tgtEl>
                                          <p:spTgt spid="277"/>
                                        </p:tgtEl>
                                        <p:attrNameLst>
                                          <p:attrName>style.visibility</p:attrName>
                                        </p:attrNameLst>
                                      </p:cBhvr>
                                      <p:to>
                                        <p:strVal val="visible"/>
                                      </p:to>
                                    </p:set>
                                    <p:animEffect transition="in" filter="wipe(right)">
                                      <p:cBhvr>
                                        <p:cTn id="1026" dur="865"/>
                                        <p:tgtEl>
                                          <p:spTgt spid="277"/>
                                        </p:tgtEl>
                                      </p:cBhvr>
                                    </p:animEffect>
                                  </p:childTnLst>
                                </p:cTn>
                              </p:par>
                              <p:par>
                                <p:cTn id="1027" presetID="22" presetClass="entr" presetSubtype="2" fill="hold" grpId="0" nodeType="withEffect">
                                  <p:stCondLst>
                                    <p:cond delay="4694"/>
                                  </p:stCondLst>
                                  <p:childTnLst>
                                    <p:set>
                                      <p:cBhvr>
                                        <p:cTn id="1028" dur="1" fill="hold">
                                          <p:stCondLst>
                                            <p:cond delay="0"/>
                                          </p:stCondLst>
                                        </p:cTn>
                                        <p:tgtEl>
                                          <p:spTgt spid="276"/>
                                        </p:tgtEl>
                                        <p:attrNameLst>
                                          <p:attrName>style.visibility</p:attrName>
                                        </p:attrNameLst>
                                      </p:cBhvr>
                                      <p:to>
                                        <p:strVal val="visible"/>
                                      </p:to>
                                    </p:set>
                                    <p:animEffect transition="in" filter="wipe(right)">
                                      <p:cBhvr>
                                        <p:cTn id="1029" dur="596"/>
                                        <p:tgtEl>
                                          <p:spTgt spid="276"/>
                                        </p:tgtEl>
                                      </p:cBhvr>
                                    </p:animEffect>
                                  </p:childTnLst>
                                </p:cTn>
                              </p:par>
                              <p:par>
                                <p:cTn id="1030" presetID="22" presetClass="entr" presetSubtype="1" fill="hold" grpId="0" nodeType="withEffect">
                                  <p:stCondLst>
                                    <p:cond delay="4524"/>
                                  </p:stCondLst>
                                  <p:childTnLst>
                                    <p:set>
                                      <p:cBhvr>
                                        <p:cTn id="1031" dur="1" fill="hold">
                                          <p:stCondLst>
                                            <p:cond delay="0"/>
                                          </p:stCondLst>
                                        </p:cTn>
                                        <p:tgtEl>
                                          <p:spTgt spid="275"/>
                                        </p:tgtEl>
                                        <p:attrNameLst>
                                          <p:attrName>style.visibility</p:attrName>
                                        </p:attrNameLst>
                                      </p:cBhvr>
                                      <p:to>
                                        <p:strVal val="visible"/>
                                      </p:to>
                                    </p:set>
                                    <p:animEffect transition="in" filter="wipe(up)">
                                      <p:cBhvr>
                                        <p:cTn id="1032" dur="887"/>
                                        <p:tgtEl>
                                          <p:spTgt spid="275"/>
                                        </p:tgtEl>
                                      </p:cBhvr>
                                    </p:animEffect>
                                  </p:childTnLst>
                                </p:cTn>
                              </p:par>
                              <p:par>
                                <p:cTn id="1033" presetID="22" presetClass="entr" presetSubtype="1" fill="hold" grpId="0" nodeType="withEffect">
                                  <p:stCondLst>
                                    <p:cond delay="4581"/>
                                  </p:stCondLst>
                                  <p:childTnLst>
                                    <p:set>
                                      <p:cBhvr>
                                        <p:cTn id="1034" dur="1" fill="hold">
                                          <p:stCondLst>
                                            <p:cond delay="0"/>
                                          </p:stCondLst>
                                        </p:cTn>
                                        <p:tgtEl>
                                          <p:spTgt spid="274"/>
                                        </p:tgtEl>
                                        <p:attrNameLst>
                                          <p:attrName>style.visibility</p:attrName>
                                        </p:attrNameLst>
                                      </p:cBhvr>
                                      <p:to>
                                        <p:strVal val="visible"/>
                                      </p:to>
                                    </p:set>
                                    <p:animEffect transition="in" filter="wipe(up)">
                                      <p:cBhvr>
                                        <p:cTn id="1035" dur="535"/>
                                        <p:tgtEl>
                                          <p:spTgt spid="274"/>
                                        </p:tgtEl>
                                      </p:cBhvr>
                                    </p:animEffect>
                                  </p:childTnLst>
                                </p:cTn>
                              </p:par>
                              <p:par>
                                <p:cTn id="1036" presetID="22" presetClass="entr" presetSubtype="1" fill="hold" grpId="0" nodeType="withEffect">
                                  <p:stCondLst>
                                    <p:cond delay="4505"/>
                                  </p:stCondLst>
                                  <p:childTnLst>
                                    <p:set>
                                      <p:cBhvr>
                                        <p:cTn id="1037" dur="1" fill="hold">
                                          <p:stCondLst>
                                            <p:cond delay="0"/>
                                          </p:stCondLst>
                                        </p:cTn>
                                        <p:tgtEl>
                                          <p:spTgt spid="273"/>
                                        </p:tgtEl>
                                        <p:attrNameLst>
                                          <p:attrName>style.visibility</p:attrName>
                                        </p:attrNameLst>
                                      </p:cBhvr>
                                      <p:to>
                                        <p:strVal val="visible"/>
                                      </p:to>
                                    </p:set>
                                    <p:animEffect transition="in" filter="wipe(up)">
                                      <p:cBhvr>
                                        <p:cTn id="1038" dur="624"/>
                                        <p:tgtEl>
                                          <p:spTgt spid="273"/>
                                        </p:tgtEl>
                                      </p:cBhvr>
                                    </p:animEffect>
                                  </p:childTnLst>
                                </p:cTn>
                              </p:par>
                              <p:par>
                                <p:cTn id="1039" presetID="22" presetClass="entr" presetSubtype="1" fill="hold" grpId="0" nodeType="withEffect">
                                  <p:stCondLst>
                                    <p:cond delay="4754"/>
                                  </p:stCondLst>
                                  <p:childTnLst>
                                    <p:set>
                                      <p:cBhvr>
                                        <p:cTn id="1040" dur="1" fill="hold">
                                          <p:stCondLst>
                                            <p:cond delay="0"/>
                                          </p:stCondLst>
                                        </p:cTn>
                                        <p:tgtEl>
                                          <p:spTgt spid="272"/>
                                        </p:tgtEl>
                                        <p:attrNameLst>
                                          <p:attrName>style.visibility</p:attrName>
                                        </p:attrNameLst>
                                      </p:cBhvr>
                                      <p:to>
                                        <p:strVal val="visible"/>
                                      </p:to>
                                    </p:set>
                                    <p:animEffect transition="in" filter="wipe(up)">
                                      <p:cBhvr>
                                        <p:cTn id="1041" dur="975"/>
                                        <p:tgtEl>
                                          <p:spTgt spid="272"/>
                                        </p:tgtEl>
                                      </p:cBhvr>
                                    </p:animEffect>
                                  </p:childTnLst>
                                </p:cTn>
                              </p:par>
                              <p:par>
                                <p:cTn id="1042" presetID="22" presetClass="entr" presetSubtype="8" fill="hold" grpId="0" nodeType="withEffect">
                                  <p:stCondLst>
                                    <p:cond delay="5122"/>
                                  </p:stCondLst>
                                  <p:childTnLst>
                                    <p:set>
                                      <p:cBhvr>
                                        <p:cTn id="1043" dur="1" fill="hold">
                                          <p:stCondLst>
                                            <p:cond delay="0"/>
                                          </p:stCondLst>
                                        </p:cTn>
                                        <p:tgtEl>
                                          <p:spTgt spid="271"/>
                                        </p:tgtEl>
                                        <p:attrNameLst>
                                          <p:attrName>style.visibility</p:attrName>
                                        </p:attrNameLst>
                                      </p:cBhvr>
                                      <p:to>
                                        <p:strVal val="visible"/>
                                      </p:to>
                                    </p:set>
                                    <p:animEffect transition="in" filter="wipe(left)">
                                      <p:cBhvr>
                                        <p:cTn id="1044" dur="910"/>
                                        <p:tgtEl>
                                          <p:spTgt spid="271"/>
                                        </p:tgtEl>
                                      </p:cBhvr>
                                    </p:animEffect>
                                  </p:childTnLst>
                                </p:cTn>
                              </p:par>
                              <p:par>
                                <p:cTn id="1045" presetID="22" presetClass="entr" presetSubtype="2" fill="hold" grpId="0" nodeType="withEffect">
                                  <p:stCondLst>
                                    <p:cond delay="4830"/>
                                  </p:stCondLst>
                                  <p:childTnLst>
                                    <p:set>
                                      <p:cBhvr>
                                        <p:cTn id="1046" dur="1" fill="hold">
                                          <p:stCondLst>
                                            <p:cond delay="0"/>
                                          </p:stCondLst>
                                        </p:cTn>
                                        <p:tgtEl>
                                          <p:spTgt spid="270"/>
                                        </p:tgtEl>
                                        <p:attrNameLst>
                                          <p:attrName>style.visibility</p:attrName>
                                        </p:attrNameLst>
                                      </p:cBhvr>
                                      <p:to>
                                        <p:strVal val="visible"/>
                                      </p:to>
                                    </p:set>
                                    <p:animEffect transition="in" filter="wipe(right)">
                                      <p:cBhvr>
                                        <p:cTn id="1047" dur="610"/>
                                        <p:tgtEl>
                                          <p:spTgt spid="270"/>
                                        </p:tgtEl>
                                      </p:cBhvr>
                                    </p:animEffect>
                                  </p:childTnLst>
                                </p:cTn>
                              </p:par>
                              <p:par>
                                <p:cTn id="1048" presetID="22" presetClass="entr" presetSubtype="2" fill="hold" grpId="0" nodeType="withEffect">
                                  <p:stCondLst>
                                    <p:cond delay="4797"/>
                                  </p:stCondLst>
                                  <p:childTnLst>
                                    <p:set>
                                      <p:cBhvr>
                                        <p:cTn id="1049" dur="1" fill="hold">
                                          <p:stCondLst>
                                            <p:cond delay="0"/>
                                          </p:stCondLst>
                                        </p:cTn>
                                        <p:tgtEl>
                                          <p:spTgt spid="269"/>
                                        </p:tgtEl>
                                        <p:attrNameLst>
                                          <p:attrName>style.visibility</p:attrName>
                                        </p:attrNameLst>
                                      </p:cBhvr>
                                      <p:to>
                                        <p:strVal val="visible"/>
                                      </p:to>
                                    </p:set>
                                    <p:animEffect transition="in" filter="wipe(right)">
                                      <p:cBhvr>
                                        <p:cTn id="1050" dur="592"/>
                                        <p:tgtEl>
                                          <p:spTgt spid="269"/>
                                        </p:tgtEl>
                                      </p:cBhvr>
                                    </p:animEffect>
                                  </p:childTnLst>
                                </p:cTn>
                              </p:par>
                              <p:par>
                                <p:cTn id="1051" presetID="22" presetClass="entr" presetSubtype="2" fill="hold" grpId="0" nodeType="withEffect">
                                  <p:stCondLst>
                                    <p:cond delay="5132"/>
                                  </p:stCondLst>
                                  <p:childTnLst>
                                    <p:set>
                                      <p:cBhvr>
                                        <p:cTn id="1052" dur="1" fill="hold">
                                          <p:stCondLst>
                                            <p:cond delay="0"/>
                                          </p:stCondLst>
                                        </p:cTn>
                                        <p:tgtEl>
                                          <p:spTgt spid="268"/>
                                        </p:tgtEl>
                                        <p:attrNameLst>
                                          <p:attrName>style.visibility</p:attrName>
                                        </p:attrNameLst>
                                      </p:cBhvr>
                                      <p:to>
                                        <p:strVal val="visible"/>
                                      </p:to>
                                    </p:set>
                                    <p:animEffect transition="in" filter="wipe(right)">
                                      <p:cBhvr>
                                        <p:cTn id="1053" dur="618"/>
                                        <p:tgtEl>
                                          <p:spTgt spid="268"/>
                                        </p:tgtEl>
                                      </p:cBhvr>
                                    </p:animEffect>
                                  </p:childTnLst>
                                </p:cTn>
                              </p:par>
                              <p:par>
                                <p:cTn id="1054" presetID="22" presetClass="entr" presetSubtype="2" fill="hold" grpId="0" nodeType="withEffect">
                                  <p:stCondLst>
                                    <p:cond delay="4603"/>
                                  </p:stCondLst>
                                  <p:childTnLst>
                                    <p:set>
                                      <p:cBhvr>
                                        <p:cTn id="1055" dur="1" fill="hold">
                                          <p:stCondLst>
                                            <p:cond delay="0"/>
                                          </p:stCondLst>
                                        </p:cTn>
                                        <p:tgtEl>
                                          <p:spTgt spid="267"/>
                                        </p:tgtEl>
                                        <p:attrNameLst>
                                          <p:attrName>style.visibility</p:attrName>
                                        </p:attrNameLst>
                                      </p:cBhvr>
                                      <p:to>
                                        <p:strVal val="visible"/>
                                      </p:to>
                                    </p:set>
                                    <p:animEffect transition="in" filter="wipe(right)">
                                      <p:cBhvr>
                                        <p:cTn id="1056" dur="963"/>
                                        <p:tgtEl>
                                          <p:spTgt spid="267"/>
                                        </p:tgtEl>
                                      </p:cBhvr>
                                    </p:animEffect>
                                  </p:childTnLst>
                                </p:cTn>
                              </p:par>
                              <p:par>
                                <p:cTn id="1057" presetID="22" presetClass="entr" presetSubtype="2" fill="hold" grpId="0" nodeType="withEffect">
                                  <p:stCondLst>
                                    <p:cond delay="4716"/>
                                  </p:stCondLst>
                                  <p:childTnLst>
                                    <p:set>
                                      <p:cBhvr>
                                        <p:cTn id="1058" dur="1" fill="hold">
                                          <p:stCondLst>
                                            <p:cond delay="0"/>
                                          </p:stCondLst>
                                        </p:cTn>
                                        <p:tgtEl>
                                          <p:spTgt spid="266"/>
                                        </p:tgtEl>
                                        <p:attrNameLst>
                                          <p:attrName>style.visibility</p:attrName>
                                        </p:attrNameLst>
                                      </p:cBhvr>
                                      <p:to>
                                        <p:strVal val="visible"/>
                                      </p:to>
                                    </p:set>
                                    <p:animEffect transition="in" filter="wipe(right)">
                                      <p:cBhvr>
                                        <p:cTn id="1059" dur="629"/>
                                        <p:tgtEl>
                                          <p:spTgt spid="266"/>
                                        </p:tgtEl>
                                      </p:cBhvr>
                                    </p:animEffect>
                                  </p:childTnLst>
                                </p:cTn>
                              </p:par>
                              <p:par>
                                <p:cTn id="1060" presetID="22" presetClass="entr" presetSubtype="2" fill="hold" grpId="0" nodeType="withEffect">
                                  <p:stCondLst>
                                    <p:cond delay="4728"/>
                                  </p:stCondLst>
                                  <p:childTnLst>
                                    <p:set>
                                      <p:cBhvr>
                                        <p:cTn id="1061" dur="1" fill="hold">
                                          <p:stCondLst>
                                            <p:cond delay="0"/>
                                          </p:stCondLst>
                                        </p:cTn>
                                        <p:tgtEl>
                                          <p:spTgt spid="265"/>
                                        </p:tgtEl>
                                        <p:attrNameLst>
                                          <p:attrName>style.visibility</p:attrName>
                                        </p:attrNameLst>
                                      </p:cBhvr>
                                      <p:to>
                                        <p:strVal val="visible"/>
                                      </p:to>
                                    </p:set>
                                    <p:animEffect transition="in" filter="wipe(right)">
                                      <p:cBhvr>
                                        <p:cTn id="1062" dur="628"/>
                                        <p:tgtEl>
                                          <p:spTgt spid="265"/>
                                        </p:tgtEl>
                                      </p:cBhvr>
                                    </p:animEffect>
                                  </p:childTnLst>
                                </p:cTn>
                              </p:par>
                              <p:par>
                                <p:cTn id="1063" presetID="22" presetClass="entr" presetSubtype="2" fill="hold" grpId="0" nodeType="withEffect">
                                  <p:stCondLst>
                                    <p:cond delay="4648"/>
                                  </p:stCondLst>
                                  <p:childTnLst>
                                    <p:set>
                                      <p:cBhvr>
                                        <p:cTn id="1064" dur="1" fill="hold">
                                          <p:stCondLst>
                                            <p:cond delay="0"/>
                                          </p:stCondLst>
                                        </p:cTn>
                                        <p:tgtEl>
                                          <p:spTgt spid="264"/>
                                        </p:tgtEl>
                                        <p:attrNameLst>
                                          <p:attrName>style.visibility</p:attrName>
                                        </p:attrNameLst>
                                      </p:cBhvr>
                                      <p:to>
                                        <p:strVal val="visible"/>
                                      </p:to>
                                    </p:set>
                                    <p:animEffect transition="in" filter="wipe(right)">
                                      <p:cBhvr>
                                        <p:cTn id="1065" dur="857"/>
                                        <p:tgtEl>
                                          <p:spTgt spid="264"/>
                                        </p:tgtEl>
                                      </p:cBhvr>
                                    </p:animEffect>
                                  </p:childTnLst>
                                </p:cTn>
                              </p:par>
                              <p:par>
                                <p:cTn id="1066" presetID="22" presetClass="entr" presetSubtype="2" fill="hold" grpId="0" nodeType="withEffect">
                                  <p:stCondLst>
                                    <p:cond delay="4803"/>
                                  </p:stCondLst>
                                  <p:childTnLst>
                                    <p:set>
                                      <p:cBhvr>
                                        <p:cTn id="1067" dur="1" fill="hold">
                                          <p:stCondLst>
                                            <p:cond delay="0"/>
                                          </p:stCondLst>
                                        </p:cTn>
                                        <p:tgtEl>
                                          <p:spTgt spid="263"/>
                                        </p:tgtEl>
                                        <p:attrNameLst>
                                          <p:attrName>style.visibility</p:attrName>
                                        </p:attrNameLst>
                                      </p:cBhvr>
                                      <p:to>
                                        <p:strVal val="visible"/>
                                      </p:to>
                                    </p:set>
                                    <p:animEffect transition="in" filter="wipe(right)">
                                      <p:cBhvr>
                                        <p:cTn id="1068" dur="832"/>
                                        <p:tgtEl>
                                          <p:spTgt spid="263"/>
                                        </p:tgtEl>
                                      </p:cBhvr>
                                    </p:animEffect>
                                  </p:childTnLst>
                                </p:cTn>
                              </p:par>
                              <p:par>
                                <p:cTn id="1069" presetID="22" presetClass="entr" presetSubtype="2" fill="hold" grpId="0" nodeType="withEffect">
                                  <p:stCondLst>
                                    <p:cond delay="4548"/>
                                  </p:stCondLst>
                                  <p:childTnLst>
                                    <p:set>
                                      <p:cBhvr>
                                        <p:cTn id="1070" dur="1" fill="hold">
                                          <p:stCondLst>
                                            <p:cond delay="0"/>
                                          </p:stCondLst>
                                        </p:cTn>
                                        <p:tgtEl>
                                          <p:spTgt spid="262"/>
                                        </p:tgtEl>
                                        <p:attrNameLst>
                                          <p:attrName>style.visibility</p:attrName>
                                        </p:attrNameLst>
                                      </p:cBhvr>
                                      <p:to>
                                        <p:strVal val="visible"/>
                                      </p:to>
                                    </p:set>
                                    <p:animEffect transition="in" filter="wipe(right)">
                                      <p:cBhvr>
                                        <p:cTn id="1071" dur="886"/>
                                        <p:tgtEl>
                                          <p:spTgt spid="262"/>
                                        </p:tgtEl>
                                      </p:cBhvr>
                                    </p:animEffect>
                                  </p:childTnLst>
                                </p:cTn>
                              </p:par>
                              <p:par>
                                <p:cTn id="1072" presetID="22" presetClass="entr" presetSubtype="2" fill="hold" grpId="0" nodeType="withEffect">
                                  <p:stCondLst>
                                    <p:cond delay="4813"/>
                                  </p:stCondLst>
                                  <p:childTnLst>
                                    <p:set>
                                      <p:cBhvr>
                                        <p:cTn id="1073" dur="1" fill="hold">
                                          <p:stCondLst>
                                            <p:cond delay="0"/>
                                          </p:stCondLst>
                                        </p:cTn>
                                        <p:tgtEl>
                                          <p:spTgt spid="261"/>
                                        </p:tgtEl>
                                        <p:attrNameLst>
                                          <p:attrName>style.visibility</p:attrName>
                                        </p:attrNameLst>
                                      </p:cBhvr>
                                      <p:to>
                                        <p:strVal val="visible"/>
                                      </p:to>
                                    </p:set>
                                    <p:animEffect transition="in" filter="wipe(right)">
                                      <p:cBhvr>
                                        <p:cTn id="1074" dur="879"/>
                                        <p:tgtEl>
                                          <p:spTgt spid="261"/>
                                        </p:tgtEl>
                                      </p:cBhvr>
                                    </p:animEffect>
                                  </p:childTnLst>
                                </p:cTn>
                              </p:par>
                              <p:par>
                                <p:cTn id="1075" presetID="22" presetClass="entr" presetSubtype="8" fill="hold" grpId="0" nodeType="withEffect">
                                  <p:stCondLst>
                                    <p:cond delay="5126"/>
                                  </p:stCondLst>
                                  <p:childTnLst>
                                    <p:set>
                                      <p:cBhvr>
                                        <p:cTn id="1076" dur="1" fill="hold">
                                          <p:stCondLst>
                                            <p:cond delay="0"/>
                                          </p:stCondLst>
                                        </p:cTn>
                                        <p:tgtEl>
                                          <p:spTgt spid="260"/>
                                        </p:tgtEl>
                                        <p:attrNameLst>
                                          <p:attrName>style.visibility</p:attrName>
                                        </p:attrNameLst>
                                      </p:cBhvr>
                                      <p:to>
                                        <p:strVal val="visible"/>
                                      </p:to>
                                    </p:set>
                                    <p:animEffect transition="in" filter="wipe(left)">
                                      <p:cBhvr>
                                        <p:cTn id="1077" dur="654"/>
                                        <p:tgtEl>
                                          <p:spTgt spid="260"/>
                                        </p:tgtEl>
                                      </p:cBhvr>
                                    </p:animEffect>
                                  </p:childTnLst>
                                </p:cTn>
                              </p:par>
                              <p:par>
                                <p:cTn id="1078" presetID="22" presetClass="entr" presetSubtype="2" fill="hold" grpId="0" nodeType="withEffect">
                                  <p:stCondLst>
                                    <p:cond delay="4841"/>
                                  </p:stCondLst>
                                  <p:childTnLst>
                                    <p:set>
                                      <p:cBhvr>
                                        <p:cTn id="1079" dur="1" fill="hold">
                                          <p:stCondLst>
                                            <p:cond delay="0"/>
                                          </p:stCondLst>
                                        </p:cTn>
                                        <p:tgtEl>
                                          <p:spTgt spid="259"/>
                                        </p:tgtEl>
                                        <p:attrNameLst>
                                          <p:attrName>style.visibility</p:attrName>
                                        </p:attrNameLst>
                                      </p:cBhvr>
                                      <p:to>
                                        <p:strVal val="visible"/>
                                      </p:to>
                                    </p:set>
                                    <p:animEffect transition="in" filter="wipe(right)">
                                      <p:cBhvr>
                                        <p:cTn id="1080" dur="912"/>
                                        <p:tgtEl>
                                          <p:spTgt spid="259"/>
                                        </p:tgtEl>
                                      </p:cBhvr>
                                    </p:animEffect>
                                  </p:childTnLst>
                                </p:cTn>
                              </p:par>
                              <p:par>
                                <p:cTn id="1081" presetID="22" presetClass="entr" presetSubtype="2" fill="hold" grpId="0" nodeType="withEffect">
                                  <p:stCondLst>
                                    <p:cond delay="5087"/>
                                  </p:stCondLst>
                                  <p:childTnLst>
                                    <p:set>
                                      <p:cBhvr>
                                        <p:cTn id="1082" dur="1" fill="hold">
                                          <p:stCondLst>
                                            <p:cond delay="0"/>
                                          </p:stCondLst>
                                        </p:cTn>
                                        <p:tgtEl>
                                          <p:spTgt spid="258"/>
                                        </p:tgtEl>
                                        <p:attrNameLst>
                                          <p:attrName>style.visibility</p:attrName>
                                        </p:attrNameLst>
                                      </p:cBhvr>
                                      <p:to>
                                        <p:strVal val="visible"/>
                                      </p:to>
                                    </p:set>
                                    <p:animEffect transition="in" filter="wipe(right)">
                                      <p:cBhvr>
                                        <p:cTn id="1083" dur="859"/>
                                        <p:tgtEl>
                                          <p:spTgt spid="258"/>
                                        </p:tgtEl>
                                      </p:cBhvr>
                                    </p:animEffect>
                                  </p:childTnLst>
                                </p:cTn>
                              </p:par>
                              <p:par>
                                <p:cTn id="1084" presetID="22" presetClass="entr" presetSubtype="4" fill="hold" grpId="0" nodeType="withEffect">
                                  <p:stCondLst>
                                    <p:cond delay="4911"/>
                                  </p:stCondLst>
                                  <p:childTnLst>
                                    <p:set>
                                      <p:cBhvr>
                                        <p:cTn id="1085" dur="1" fill="hold">
                                          <p:stCondLst>
                                            <p:cond delay="0"/>
                                          </p:stCondLst>
                                        </p:cTn>
                                        <p:tgtEl>
                                          <p:spTgt spid="257"/>
                                        </p:tgtEl>
                                        <p:attrNameLst>
                                          <p:attrName>style.visibility</p:attrName>
                                        </p:attrNameLst>
                                      </p:cBhvr>
                                      <p:to>
                                        <p:strVal val="visible"/>
                                      </p:to>
                                    </p:set>
                                    <p:animEffect transition="in" filter="wipe(down)">
                                      <p:cBhvr>
                                        <p:cTn id="1086" dur="948"/>
                                        <p:tgtEl>
                                          <p:spTgt spid="257"/>
                                        </p:tgtEl>
                                      </p:cBhvr>
                                    </p:animEffect>
                                  </p:childTnLst>
                                </p:cTn>
                              </p:par>
                              <p:par>
                                <p:cTn id="1087" presetID="22" presetClass="entr" presetSubtype="4" fill="hold" grpId="0" nodeType="withEffect">
                                  <p:stCondLst>
                                    <p:cond delay="4760"/>
                                  </p:stCondLst>
                                  <p:childTnLst>
                                    <p:set>
                                      <p:cBhvr>
                                        <p:cTn id="1088" dur="1" fill="hold">
                                          <p:stCondLst>
                                            <p:cond delay="0"/>
                                          </p:stCondLst>
                                        </p:cTn>
                                        <p:tgtEl>
                                          <p:spTgt spid="256"/>
                                        </p:tgtEl>
                                        <p:attrNameLst>
                                          <p:attrName>style.visibility</p:attrName>
                                        </p:attrNameLst>
                                      </p:cBhvr>
                                      <p:to>
                                        <p:strVal val="visible"/>
                                      </p:to>
                                    </p:set>
                                    <p:animEffect transition="in" filter="wipe(down)">
                                      <p:cBhvr>
                                        <p:cTn id="1089" dur="611"/>
                                        <p:tgtEl>
                                          <p:spTgt spid="256"/>
                                        </p:tgtEl>
                                      </p:cBhvr>
                                    </p:animEffect>
                                  </p:childTnLst>
                                </p:cTn>
                              </p:par>
                              <p:par>
                                <p:cTn id="1090" presetID="22" presetClass="entr" presetSubtype="2" fill="hold" grpId="0" nodeType="withEffect">
                                  <p:stCondLst>
                                    <p:cond delay="4936"/>
                                  </p:stCondLst>
                                  <p:childTnLst>
                                    <p:set>
                                      <p:cBhvr>
                                        <p:cTn id="1091" dur="1" fill="hold">
                                          <p:stCondLst>
                                            <p:cond delay="0"/>
                                          </p:stCondLst>
                                        </p:cTn>
                                        <p:tgtEl>
                                          <p:spTgt spid="255"/>
                                        </p:tgtEl>
                                        <p:attrNameLst>
                                          <p:attrName>style.visibility</p:attrName>
                                        </p:attrNameLst>
                                      </p:cBhvr>
                                      <p:to>
                                        <p:strVal val="visible"/>
                                      </p:to>
                                    </p:set>
                                    <p:animEffect transition="in" filter="wipe(right)">
                                      <p:cBhvr>
                                        <p:cTn id="1092" dur="678"/>
                                        <p:tgtEl>
                                          <p:spTgt spid="255"/>
                                        </p:tgtEl>
                                      </p:cBhvr>
                                    </p:animEffect>
                                  </p:childTnLst>
                                </p:cTn>
                              </p:par>
                              <p:par>
                                <p:cTn id="1093" presetID="22" presetClass="entr" presetSubtype="1" fill="hold" grpId="0" nodeType="withEffect">
                                  <p:stCondLst>
                                    <p:cond delay="4496"/>
                                  </p:stCondLst>
                                  <p:childTnLst>
                                    <p:set>
                                      <p:cBhvr>
                                        <p:cTn id="1094" dur="1" fill="hold">
                                          <p:stCondLst>
                                            <p:cond delay="0"/>
                                          </p:stCondLst>
                                        </p:cTn>
                                        <p:tgtEl>
                                          <p:spTgt spid="254"/>
                                        </p:tgtEl>
                                        <p:attrNameLst>
                                          <p:attrName>style.visibility</p:attrName>
                                        </p:attrNameLst>
                                      </p:cBhvr>
                                      <p:to>
                                        <p:strVal val="visible"/>
                                      </p:to>
                                    </p:set>
                                    <p:animEffect transition="in" filter="wipe(up)">
                                      <p:cBhvr>
                                        <p:cTn id="1095" dur="777"/>
                                        <p:tgtEl>
                                          <p:spTgt spid="254"/>
                                        </p:tgtEl>
                                      </p:cBhvr>
                                    </p:animEffect>
                                  </p:childTnLst>
                                </p:cTn>
                              </p:par>
                              <p:par>
                                <p:cTn id="1096" presetID="22" presetClass="entr" presetSubtype="4" fill="hold" grpId="0" nodeType="withEffect">
                                  <p:stCondLst>
                                    <p:cond delay="4980"/>
                                  </p:stCondLst>
                                  <p:childTnLst>
                                    <p:set>
                                      <p:cBhvr>
                                        <p:cTn id="1097" dur="1" fill="hold">
                                          <p:stCondLst>
                                            <p:cond delay="0"/>
                                          </p:stCondLst>
                                        </p:cTn>
                                        <p:tgtEl>
                                          <p:spTgt spid="253"/>
                                        </p:tgtEl>
                                        <p:attrNameLst>
                                          <p:attrName>style.visibility</p:attrName>
                                        </p:attrNameLst>
                                      </p:cBhvr>
                                      <p:to>
                                        <p:strVal val="visible"/>
                                      </p:to>
                                    </p:set>
                                    <p:animEffect transition="in" filter="wipe(down)">
                                      <p:cBhvr>
                                        <p:cTn id="1098" dur="678"/>
                                        <p:tgtEl>
                                          <p:spTgt spid="253"/>
                                        </p:tgtEl>
                                      </p:cBhvr>
                                    </p:animEffect>
                                  </p:childTnLst>
                                </p:cTn>
                              </p:par>
                              <p:par>
                                <p:cTn id="1099" presetID="22" presetClass="entr" presetSubtype="8" fill="hold" grpId="0" nodeType="withEffect">
                                  <p:stCondLst>
                                    <p:cond delay="4941"/>
                                  </p:stCondLst>
                                  <p:childTnLst>
                                    <p:set>
                                      <p:cBhvr>
                                        <p:cTn id="1100" dur="1" fill="hold">
                                          <p:stCondLst>
                                            <p:cond delay="0"/>
                                          </p:stCondLst>
                                        </p:cTn>
                                        <p:tgtEl>
                                          <p:spTgt spid="252"/>
                                        </p:tgtEl>
                                        <p:attrNameLst>
                                          <p:attrName>style.visibility</p:attrName>
                                        </p:attrNameLst>
                                      </p:cBhvr>
                                      <p:to>
                                        <p:strVal val="visible"/>
                                      </p:to>
                                    </p:set>
                                    <p:animEffect transition="in" filter="wipe(left)">
                                      <p:cBhvr>
                                        <p:cTn id="1101" dur="602"/>
                                        <p:tgtEl>
                                          <p:spTgt spid="252"/>
                                        </p:tgtEl>
                                      </p:cBhvr>
                                    </p:animEffect>
                                  </p:childTnLst>
                                </p:cTn>
                              </p:par>
                              <p:par>
                                <p:cTn id="1102" presetID="22" presetClass="entr" presetSubtype="8" fill="hold" grpId="0" nodeType="withEffect">
                                  <p:stCondLst>
                                    <p:cond delay="4799"/>
                                  </p:stCondLst>
                                  <p:childTnLst>
                                    <p:set>
                                      <p:cBhvr>
                                        <p:cTn id="1103" dur="1" fill="hold">
                                          <p:stCondLst>
                                            <p:cond delay="0"/>
                                          </p:stCondLst>
                                        </p:cTn>
                                        <p:tgtEl>
                                          <p:spTgt spid="251"/>
                                        </p:tgtEl>
                                        <p:attrNameLst>
                                          <p:attrName>style.visibility</p:attrName>
                                        </p:attrNameLst>
                                      </p:cBhvr>
                                      <p:to>
                                        <p:strVal val="visible"/>
                                      </p:to>
                                    </p:set>
                                    <p:animEffect transition="in" filter="wipe(left)">
                                      <p:cBhvr>
                                        <p:cTn id="1104" dur="789"/>
                                        <p:tgtEl>
                                          <p:spTgt spid="251"/>
                                        </p:tgtEl>
                                      </p:cBhvr>
                                    </p:animEffect>
                                  </p:childTnLst>
                                </p:cTn>
                              </p:par>
                              <p:par>
                                <p:cTn id="1105" presetID="22" presetClass="entr" presetSubtype="8" fill="hold" grpId="0" nodeType="withEffect">
                                  <p:stCondLst>
                                    <p:cond delay="4560"/>
                                  </p:stCondLst>
                                  <p:childTnLst>
                                    <p:set>
                                      <p:cBhvr>
                                        <p:cTn id="1106" dur="1" fill="hold">
                                          <p:stCondLst>
                                            <p:cond delay="0"/>
                                          </p:stCondLst>
                                        </p:cTn>
                                        <p:tgtEl>
                                          <p:spTgt spid="250"/>
                                        </p:tgtEl>
                                        <p:attrNameLst>
                                          <p:attrName>style.visibility</p:attrName>
                                        </p:attrNameLst>
                                      </p:cBhvr>
                                      <p:to>
                                        <p:strVal val="visible"/>
                                      </p:to>
                                    </p:set>
                                    <p:animEffect transition="in" filter="wipe(left)">
                                      <p:cBhvr>
                                        <p:cTn id="1107" dur="815"/>
                                        <p:tgtEl>
                                          <p:spTgt spid="250"/>
                                        </p:tgtEl>
                                      </p:cBhvr>
                                    </p:animEffect>
                                  </p:childTnLst>
                                </p:cTn>
                              </p:par>
                              <p:par>
                                <p:cTn id="1108" presetID="22" presetClass="entr" presetSubtype="8" fill="hold" grpId="0" nodeType="withEffect">
                                  <p:stCondLst>
                                    <p:cond delay="4607"/>
                                  </p:stCondLst>
                                  <p:childTnLst>
                                    <p:set>
                                      <p:cBhvr>
                                        <p:cTn id="1109" dur="1" fill="hold">
                                          <p:stCondLst>
                                            <p:cond delay="0"/>
                                          </p:stCondLst>
                                        </p:cTn>
                                        <p:tgtEl>
                                          <p:spTgt spid="249"/>
                                        </p:tgtEl>
                                        <p:attrNameLst>
                                          <p:attrName>style.visibility</p:attrName>
                                        </p:attrNameLst>
                                      </p:cBhvr>
                                      <p:to>
                                        <p:strVal val="visible"/>
                                      </p:to>
                                    </p:set>
                                    <p:animEffect transition="in" filter="wipe(left)">
                                      <p:cBhvr>
                                        <p:cTn id="1110" dur="570"/>
                                        <p:tgtEl>
                                          <p:spTgt spid="249"/>
                                        </p:tgtEl>
                                      </p:cBhvr>
                                    </p:animEffect>
                                  </p:childTnLst>
                                </p:cTn>
                              </p:par>
                              <p:par>
                                <p:cTn id="1111" presetID="22" presetClass="entr" presetSubtype="8" fill="hold" grpId="0" nodeType="withEffect">
                                  <p:stCondLst>
                                    <p:cond delay="4679"/>
                                  </p:stCondLst>
                                  <p:childTnLst>
                                    <p:set>
                                      <p:cBhvr>
                                        <p:cTn id="1112" dur="1" fill="hold">
                                          <p:stCondLst>
                                            <p:cond delay="0"/>
                                          </p:stCondLst>
                                        </p:cTn>
                                        <p:tgtEl>
                                          <p:spTgt spid="248"/>
                                        </p:tgtEl>
                                        <p:attrNameLst>
                                          <p:attrName>style.visibility</p:attrName>
                                        </p:attrNameLst>
                                      </p:cBhvr>
                                      <p:to>
                                        <p:strVal val="visible"/>
                                      </p:to>
                                    </p:set>
                                    <p:animEffect transition="in" filter="wipe(left)">
                                      <p:cBhvr>
                                        <p:cTn id="1113" dur="530"/>
                                        <p:tgtEl>
                                          <p:spTgt spid="248"/>
                                        </p:tgtEl>
                                      </p:cBhvr>
                                    </p:animEffect>
                                  </p:childTnLst>
                                </p:cTn>
                              </p:par>
                              <p:par>
                                <p:cTn id="1114" presetID="22" presetClass="entr" presetSubtype="8" fill="hold" grpId="0" nodeType="withEffect">
                                  <p:stCondLst>
                                    <p:cond delay="5000"/>
                                  </p:stCondLst>
                                  <p:childTnLst>
                                    <p:set>
                                      <p:cBhvr>
                                        <p:cTn id="1115" dur="1" fill="hold">
                                          <p:stCondLst>
                                            <p:cond delay="0"/>
                                          </p:stCondLst>
                                        </p:cTn>
                                        <p:tgtEl>
                                          <p:spTgt spid="247"/>
                                        </p:tgtEl>
                                        <p:attrNameLst>
                                          <p:attrName>style.visibility</p:attrName>
                                        </p:attrNameLst>
                                      </p:cBhvr>
                                      <p:to>
                                        <p:strVal val="visible"/>
                                      </p:to>
                                    </p:set>
                                    <p:animEffect transition="in" filter="wipe(left)">
                                      <p:cBhvr>
                                        <p:cTn id="1116" dur="817"/>
                                        <p:tgtEl>
                                          <p:spTgt spid="247"/>
                                        </p:tgtEl>
                                      </p:cBhvr>
                                    </p:animEffect>
                                  </p:childTnLst>
                                </p:cTn>
                              </p:par>
                              <p:par>
                                <p:cTn id="1117" presetID="22" presetClass="entr" presetSubtype="1" fill="hold" grpId="0" nodeType="withEffect">
                                  <p:stCondLst>
                                    <p:cond delay="4486"/>
                                  </p:stCondLst>
                                  <p:childTnLst>
                                    <p:set>
                                      <p:cBhvr>
                                        <p:cTn id="1118" dur="1" fill="hold">
                                          <p:stCondLst>
                                            <p:cond delay="0"/>
                                          </p:stCondLst>
                                        </p:cTn>
                                        <p:tgtEl>
                                          <p:spTgt spid="246"/>
                                        </p:tgtEl>
                                        <p:attrNameLst>
                                          <p:attrName>style.visibility</p:attrName>
                                        </p:attrNameLst>
                                      </p:cBhvr>
                                      <p:to>
                                        <p:strVal val="visible"/>
                                      </p:to>
                                    </p:set>
                                    <p:animEffect transition="in" filter="wipe(up)">
                                      <p:cBhvr>
                                        <p:cTn id="1119" dur="919"/>
                                        <p:tgtEl>
                                          <p:spTgt spid="246"/>
                                        </p:tgtEl>
                                      </p:cBhvr>
                                    </p:animEffect>
                                  </p:childTnLst>
                                </p:cTn>
                              </p:par>
                              <p:par>
                                <p:cTn id="1120" presetID="22" presetClass="entr" presetSubtype="1" fill="hold" grpId="0" nodeType="withEffect">
                                  <p:stCondLst>
                                    <p:cond delay="4813"/>
                                  </p:stCondLst>
                                  <p:childTnLst>
                                    <p:set>
                                      <p:cBhvr>
                                        <p:cTn id="1121" dur="1" fill="hold">
                                          <p:stCondLst>
                                            <p:cond delay="0"/>
                                          </p:stCondLst>
                                        </p:cTn>
                                        <p:tgtEl>
                                          <p:spTgt spid="245"/>
                                        </p:tgtEl>
                                        <p:attrNameLst>
                                          <p:attrName>style.visibility</p:attrName>
                                        </p:attrNameLst>
                                      </p:cBhvr>
                                      <p:to>
                                        <p:strVal val="visible"/>
                                      </p:to>
                                    </p:set>
                                    <p:animEffect transition="in" filter="wipe(up)">
                                      <p:cBhvr>
                                        <p:cTn id="1122" dur="820"/>
                                        <p:tgtEl>
                                          <p:spTgt spid="245"/>
                                        </p:tgtEl>
                                      </p:cBhvr>
                                    </p:animEffect>
                                  </p:childTnLst>
                                </p:cTn>
                              </p:par>
                              <p:par>
                                <p:cTn id="1123" presetID="22" presetClass="entr" presetSubtype="1" fill="hold" grpId="0" nodeType="withEffect">
                                  <p:stCondLst>
                                    <p:cond delay="4981"/>
                                  </p:stCondLst>
                                  <p:childTnLst>
                                    <p:set>
                                      <p:cBhvr>
                                        <p:cTn id="1124" dur="1" fill="hold">
                                          <p:stCondLst>
                                            <p:cond delay="0"/>
                                          </p:stCondLst>
                                        </p:cTn>
                                        <p:tgtEl>
                                          <p:spTgt spid="244"/>
                                        </p:tgtEl>
                                        <p:attrNameLst>
                                          <p:attrName>style.visibility</p:attrName>
                                        </p:attrNameLst>
                                      </p:cBhvr>
                                      <p:to>
                                        <p:strVal val="visible"/>
                                      </p:to>
                                    </p:set>
                                    <p:animEffect transition="in" filter="wipe(up)">
                                      <p:cBhvr>
                                        <p:cTn id="1125" dur="712"/>
                                        <p:tgtEl>
                                          <p:spTgt spid="244"/>
                                        </p:tgtEl>
                                      </p:cBhvr>
                                    </p:animEffect>
                                  </p:childTnLst>
                                </p:cTn>
                              </p:par>
                              <p:par>
                                <p:cTn id="1126" presetID="22" presetClass="entr" presetSubtype="1" fill="hold" grpId="0" nodeType="withEffect">
                                  <p:stCondLst>
                                    <p:cond delay="5011"/>
                                  </p:stCondLst>
                                  <p:childTnLst>
                                    <p:set>
                                      <p:cBhvr>
                                        <p:cTn id="1127" dur="1" fill="hold">
                                          <p:stCondLst>
                                            <p:cond delay="0"/>
                                          </p:stCondLst>
                                        </p:cTn>
                                        <p:tgtEl>
                                          <p:spTgt spid="243"/>
                                        </p:tgtEl>
                                        <p:attrNameLst>
                                          <p:attrName>style.visibility</p:attrName>
                                        </p:attrNameLst>
                                      </p:cBhvr>
                                      <p:to>
                                        <p:strVal val="visible"/>
                                      </p:to>
                                    </p:set>
                                    <p:animEffect transition="in" filter="wipe(up)">
                                      <p:cBhvr>
                                        <p:cTn id="1128" dur="594"/>
                                        <p:tgtEl>
                                          <p:spTgt spid="243"/>
                                        </p:tgtEl>
                                      </p:cBhvr>
                                    </p:animEffect>
                                  </p:childTnLst>
                                </p:cTn>
                              </p:par>
                              <p:par>
                                <p:cTn id="1129" presetID="22" presetClass="entr" presetSubtype="1" fill="hold" grpId="0" nodeType="withEffect">
                                  <p:stCondLst>
                                    <p:cond delay="4678"/>
                                  </p:stCondLst>
                                  <p:childTnLst>
                                    <p:set>
                                      <p:cBhvr>
                                        <p:cTn id="1130" dur="1" fill="hold">
                                          <p:stCondLst>
                                            <p:cond delay="0"/>
                                          </p:stCondLst>
                                        </p:cTn>
                                        <p:tgtEl>
                                          <p:spTgt spid="242"/>
                                        </p:tgtEl>
                                        <p:attrNameLst>
                                          <p:attrName>style.visibility</p:attrName>
                                        </p:attrNameLst>
                                      </p:cBhvr>
                                      <p:to>
                                        <p:strVal val="visible"/>
                                      </p:to>
                                    </p:set>
                                    <p:animEffect transition="in" filter="wipe(up)">
                                      <p:cBhvr>
                                        <p:cTn id="1131" dur="748"/>
                                        <p:tgtEl>
                                          <p:spTgt spid="242"/>
                                        </p:tgtEl>
                                      </p:cBhvr>
                                    </p:animEffect>
                                  </p:childTnLst>
                                </p:cTn>
                              </p:par>
                              <p:par>
                                <p:cTn id="1132" presetID="22" presetClass="entr" presetSubtype="1" fill="hold" grpId="0" nodeType="withEffect">
                                  <p:stCondLst>
                                    <p:cond delay="5132"/>
                                  </p:stCondLst>
                                  <p:childTnLst>
                                    <p:set>
                                      <p:cBhvr>
                                        <p:cTn id="1133" dur="1" fill="hold">
                                          <p:stCondLst>
                                            <p:cond delay="0"/>
                                          </p:stCondLst>
                                        </p:cTn>
                                        <p:tgtEl>
                                          <p:spTgt spid="241"/>
                                        </p:tgtEl>
                                        <p:attrNameLst>
                                          <p:attrName>style.visibility</p:attrName>
                                        </p:attrNameLst>
                                      </p:cBhvr>
                                      <p:to>
                                        <p:strVal val="visible"/>
                                      </p:to>
                                    </p:set>
                                    <p:animEffect transition="in" filter="wipe(up)">
                                      <p:cBhvr>
                                        <p:cTn id="1134" dur="987"/>
                                        <p:tgtEl>
                                          <p:spTgt spid="241"/>
                                        </p:tgtEl>
                                      </p:cBhvr>
                                    </p:animEffect>
                                  </p:childTnLst>
                                </p:cTn>
                              </p:par>
                              <p:par>
                                <p:cTn id="1135" presetID="22" presetClass="entr" presetSubtype="8" fill="hold" nodeType="withEffect">
                                  <p:stCondLst>
                                    <p:cond delay="5014"/>
                                  </p:stCondLst>
                                  <p:childTnLst>
                                    <p:set>
                                      <p:cBhvr>
                                        <p:cTn id="1136" dur="1" fill="hold">
                                          <p:stCondLst>
                                            <p:cond delay="0"/>
                                          </p:stCondLst>
                                        </p:cTn>
                                        <p:tgtEl>
                                          <p:spTgt spid="129"/>
                                        </p:tgtEl>
                                        <p:attrNameLst>
                                          <p:attrName>style.visibility</p:attrName>
                                        </p:attrNameLst>
                                      </p:cBhvr>
                                      <p:to>
                                        <p:strVal val="visible"/>
                                      </p:to>
                                    </p:set>
                                    <p:animEffect transition="in" filter="wipe(left)">
                                      <p:cBhvr>
                                        <p:cTn id="1137" dur="885"/>
                                        <p:tgtEl>
                                          <p:spTgt spid="129"/>
                                        </p:tgtEl>
                                      </p:cBhvr>
                                    </p:animEffect>
                                  </p:childTnLst>
                                </p:cTn>
                              </p:par>
                              <p:par>
                                <p:cTn id="1138" presetID="22" presetClass="entr" presetSubtype="8" fill="hold" grpId="0" nodeType="withEffect">
                                  <p:stCondLst>
                                    <p:cond delay="4923"/>
                                  </p:stCondLst>
                                  <p:childTnLst>
                                    <p:set>
                                      <p:cBhvr>
                                        <p:cTn id="1139" dur="1" fill="hold">
                                          <p:stCondLst>
                                            <p:cond delay="0"/>
                                          </p:stCondLst>
                                        </p:cTn>
                                        <p:tgtEl>
                                          <p:spTgt spid="130"/>
                                        </p:tgtEl>
                                        <p:attrNameLst>
                                          <p:attrName>style.visibility</p:attrName>
                                        </p:attrNameLst>
                                      </p:cBhvr>
                                      <p:to>
                                        <p:strVal val="visible"/>
                                      </p:to>
                                    </p:set>
                                    <p:animEffect transition="in" filter="wipe(left)">
                                      <p:cBhvr>
                                        <p:cTn id="1140" dur="690"/>
                                        <p:tgtEl>
                                          <p:spTgt spid="130"/>
                                        </p:tgtEl>
                                      </p:cBhvr>
                                    </p:animEffect>
                                  </p:childTnLst>
                                </p:cTn>
                              </p:par>
                              <p:par>
                                <p:cTn id="1141" presetID="22" presetClass="entr" presetSubtype="8" fill="hold" grpId="0" nodeType="withEffect">
                                  <p:stCondLst>
                                    <p:cond delay="5084"/>
                                  </p:stCondLst>
                                  <p:childTnLst>
                                    <p:set>
                                      <p:cBhvr>
                                        <p:cTn id="1142" dur="1" fill="hold">
                                          <p:stCondLst>
                                            <p:cond delay="0"/>
                                          </p:stCondLst>
                                        </p:cTn>
                                        <p:tgtEl>
                                          <p:spTgt spid="238"/>
                                        </p:tgtEl>
                                        <p:attrNameLst>
                                          <p:attrName>style.visibility</p:attrName>
                                        </p:attrNameLst>
                                      </p:cBhvr>
                                      <p:to>
                                        <p:strVal val="visible"/>
                                      </p:to>
                                    </p:set>
                                    <p:animEffect transition="in" filter="wipe(left)">
                                      <p:cBhvr>
                                        <p:cTn id="1143" dur="742"/>
                                        <p:tgtEl>
                                          <p:spTgt spid="238"/>
                                        </p:tgtEl>
                                      </p:cBhvr>
                                    </p:animEffect>
                                  </p:childTnLst>
                                </p:cTn>
                              </p:par>
                              <p:par>
                                <p:cTn id="1144" presetID="22" presetClass="entr" presetSubtype="8" fill="hold" grpId="0" nodeType="withEffect">
                                  <p:stCondLst>
                                    <p:cond delay="5064"/>
                                  </p:stCondLst>
                                  <p:childTnLst>
                                    <p:set>
                                      <p:cBhvr>
                                        <p:cTn id="1145" dur="1" fill="hold">
                                          <p:stCondLst>
                                            <p:cond delay="0"/>
                                          </p:stCondLst>
                                        </p:cTn>
                                        <p:tgtEl>
                                          <p:spTgt spid="239"/>
                                        </p:tgtEl>
                                        <p:attrNameLst>
                                          <p:attrName>style.visibility</p:attrName>
                                        </p:attrNameLst>
                                      </p:cBhvr>
                                      <p:to>
                                        <p:strVal val="visible"/>
                                      </p:to>
                                    </p:set>
                                    <p:animEffect transition="in" filter="wipe(left)">
                                      <p:cBhvr>
                                        <p:cTn id="1146" dur="774"/>
                                        <p:tgtEl>
                                          <p:spTgt spid="239"/>
                                        </p:tgtEl>
                                      </p:cBhvr>
                                    </p:animEffect>
                                  </p:childTnLst>
                                </p:cTn>
                              </p:par>
                              <p:par>
                                <p:cTn id="1147" presetID="22" presetClass="entr" presetSubtype="8" fill="hold" grpId="0" nodeType="withEffect">
                                  <p:stCondLst>
                                    <p:cond delay="4742"/>
                                  </p:stCondLst>
                                  <p:childTnLst>
                                    <p:set>
                                      <p:cBhvr>
                                        <p:cTn id="1148" dur="1" fill="hold">
                                          <p:stCondLst>
                                            <p:cond delay="0"/>
                                          </p:stCondLst>
                                        </p:cTn>
                                        <p:tgtEl>
                                          <p:spTgt spid="240"/>
                                        </p:tgtEl>
                                        <p:attrNameLst>
                                          <p:attrName>style.visibility</p:attrName>
                                        </p:attrNameLst>
                                      </p:cBhvr>
                                      <p:to>
                                        <p:strVal val="visible"/>
                                      </p:to>
                                    </p:set>
                                    <p:animEffect transition="in" filter="wipe(left)">
                                      <p:cBhvr>
                                        <p:cTn id="1149" dur="837"/>
                                        <p:tgtEl>
                                          <p:spTgt spid="240"/>
                                        </p:tgtEl>
                                      </p:cBhvr>
                                    </p:animEffect>
                                  </p:childTnLst>
                                </p:cTn>
                              </p:par>
                              <p:par>
                                <p:cTn id="1150" presetID="22" presetClass="entr" presetSubtype="2" fill="hold" grpId="0" nodeType="withEffect">
                                  <p:stCondLst>
                                    <p:cond delay="4903"/>
                                  </p:stCondLst>
                                  <p:childTnLst>
                                    <p:set>
                                      <p:cBhvr>
                                        <p:cTn id="1151" dur="1" fill="hold">
                                          <p:stCondLst>
                                            <p:cond delay="0"/>
                                          </p:stCondLst>
                                        </p:cTn>
                                        <p:tgtEl>
                                          <p:spTgt spid="7"/>
                                        </p:tgtEl>
                                        <p:attrNameLst>
                                          <p:attrName>style.visibility</p:attrName>
                                        </p:attrNameLst>
                                      </p:cBhvr>
                                      <p:to>
                                        <p:strVal val="visible"/>
                                      </p:to>
                                    </p:set>
                                    <p:animEffect transition="in" filter="wipe(right)">
                                      <p:cBhvr>
                                        <p:cTn id="1152" dur="865"/>
                                        <p:tgtEl>
                                          <p:spTgt spid="7"/>
                                        </p:tgtEl>
                                      </p:cBhvr>
                                    </p:animEffect>
                                  </p:childTnLst>
                                </p:cTn>
                              </p:par>
                              <p:par>
                                <p:cTn id="1153" presetID="10" presetClass="exit" presetSubtype="0" fill="hold" grpId="4" nodeType="withEffect">
                                  <p:stCondLst>
                                    <p:cond delay="6000"/>
                                  </p:stCondLst>
                                  <p:childTnLst>
                                    <p:animEffect transition="out" filter="fade">
                                      <p:cBhvr>
                                        <p:cTn id="1154" dur="1000"/>
                                        <p:tgtEl>
                                          <p:spTgt spid="138"/>
                                        </p:tgtEl>
                                      </p:cBhvr>
                                    </p:animEffect>
                                    <p:set>
                                      <p:cBhvr>
                                        <p:cTn id="1155" dur="1" fill="hold">
                                          <p:stCondLst>
                                            <p:cond delay="999"/>
                                          </p:stCondLst>
                                        </p:cTn>
                                        <p:tgtEl>
                                          <p:spTgt spid="138"/>
                                        </p:tgtEl>
                                        <p:attrNameLst>
                                          <p:attrName>style.visibility</p:attrName>
                                        </p:attrNameLst>
                                      </p:cBhvr>
                                      <p:to>
                                        <p:strVal val="hidden"/>
                                      </p:to>
                                    </p:set>
                                  </p:childTnLst>
                                </p:cTn>
                              </p:par>
                              <p:par>
                                <p:cTn id="1156" presetID="10" presetClass="exit" presetSubtype="0" fill="hold" grpId="4" nodeType="withEffect">
                                  <p:stCondLst>
                                    <p:cond delay="6000"/>
                                  </p:stCondLst>
                                  <p:childTnLst>
                                    <p:animEffect transition="out" filter="fade">
                                      <p:cBhvr>
                                        <p:cTn id="1157" dur="1000"/>
                                        <p:tgtEl>
                                          <p:spTgt spid="153"/>
                                        </p:tgtEl>
                                      </p:cBhvr>
                                    </p:animEffect>
                                    <p:set>
                                      <p:cBhvr>
                                        <p:cTn id="1158" dur="1" fill="hold">
                                          <p:stCondLst>
                                            <p:cond delay="999"/>
                                          </p:stCondLst>
                                        </p:cTn>
                                        <p:tgtEl>
                                          <p:spTgt spid="153"/>
                                        </p:tgtEl>
                                        <p:attrNameLst>
                                          <p:attrName>style.visibility</p:attrName>
                                        </p:attrNameLst>
                                      </p:cBhvr>
                                      <p:to>
                                        <p:strVal val="hidden"/>
                                      </p:to>
                                    </p:set>
                                  </p:childTnLst>
                                </p:cTn>
                              </p:par>
                              <p:par>
                                <p:cTn id="1159" presetID="10" presetClass="exit" presetSubtype="0" fill="hold" grpId="4" nodeType="withEffect">
                                  <p:stCondLst>
                                    <p:cond delay="6000"/>
                                  </p:stCondLst>
                                  <p:childTnLst>
                                    <p:animEffect transition="out" filter="fade">
                                      <p:cBhvr>
                                        <p:cTn id="1160" dur="1000"/>
                                        <p:tgtEl>
                                          <p:spTgt spid="142"/>
                                        </p:tgtEl>
                                      </p:cBhvr>
                                    </p:animEffect>
                                    <p:set>
                                      <p:cBhvr>
                                        <p:cTn id="1161" dur="1" fill="hold">
                                          <p:stCondLst>
                                            <p:cond delay="999"/>
                                          </p:stCondLst>
                                        </p:cTn>
                                        <p:tgtEl>
                                          <p:spTgt spid="142"/>
                                        </p:tgtEl>
                                        <p:attrNameLst>
                                          <p:attrName>style.visibility</p:attrName>
                                        </p:attrNameLst>
                                      </p:cBhvr>
                                      <p:to>
                                        <p:strVal val="hidden"/>
                                      </p:to>
                                    </p:set>
                                  </p:childTnLst>
                                </p:cTn>
                              </p:par>
                              <p:par>
                                <p:cTn id="1162" presetID="10" presetClass="exit" presetSubtype="0" fill="hold" grpId="4" nodeType="withEffect">
                                  <p:stCondLst>
                                    <p:cond delay="6000"/>
                                  </p:stCondLst>
                                  <p:childTnLst>
                                    <p:animEffect transition="out" filter="fade">
                                      <p:cBhvr>
                                        <p:cTn id="1163" dur="1000"/>
                                        <p:tgtEl>
                                          <p:spTgt spid="152"/>
                                        </p:tgtEl>
                                      </p:cBhvr>
                                    </p:animEffect>
                                    <p:set>
                                      <p:cBhvr>
                                        <p:cTn id="1164" dur="1" fill="hold">
                                          <p:stCondLst>
                                            <p:cond delay="999"/>
                                          </p:stCondLst>
                                        </p:cTn>
                                        <p:tgtEl>
                                          <p:spTgt spid="152"/>
                                        </p:tgtEl>
                                        <p:attrNameLst>
                                          <p:attrName>style.visibility</p:attrName>
                                        </p:attrNameLst>
                                      </p:cBhvr>
                                      <p:to>
                                        <p:strVal val="hidden"/>
                                      </p:to>
                                    </p:set>
                                  </p:childTnLst>
                                </p:cTn>
                              </p:par>
                              <p:par>
                                <p:cTn id="1165" presetID="10" presetClass="exit" presetSubtype="0" fill="hold" grpId="4" nodeType="withEffect">
                                  <p:stCondLst>
                                    <p:cond delay="6000"/>
                                  </p:stCondLst>
                                  <p:childTnLst>
                                    <p:animEffect transition="out" filter="fade">
                                      <p:cBhvr>
                                        <p:cTn id="1166" dur="1000"/>
                                        <p:tgtEl>
                                          <p:spTgt spid="156"/>
                                        </p:tgtEl>
                                      </p:cBhvr>
                                    </p:animEffect>
                                    <p:set>
                                      <p:cBhvr>
                                        <p:cTn id="1167" dur="1" fill="hold">
                                          <p:stCondLst>
                                            <p:cond delay="999"/>
                                          </p:stCondLst>
                                        </p:cTn>
                                        <p:tgtEl>
                                          <p:spTgt spid="156"/>
                                        </p:tgtEl>
                                        <p:attrNameLst>
                                          <p:attrName>style.visibility</p:attrName>
                                        </p:attrNameLst>
                                      </p:cBhvr>
                                      <p:to>
                                        <p:strVal val="hidden"/>
                                      </p:to>
                                    </p:set>
                                  </p:childTnLst>
                                </p:cTn>
                              </p:par>
                              <p:par>
                                <p:cTn id="1168" presetID="10" presetClass="exit" presetSubtype="0" fill="hold" grpId="2" nodeType="withEffect">
                                  <p:stCondLst>
                                    <p:cond delay="6000"/>
                                  </p:stCondLst>
                                  <p:childTnLst>
                                    <p:animEffect transition="out" filter="fade">
                                      <p:cBhvr>
                                        <p:cTn id="1169" dur="1000"/>
                                        <p:tgtEl>
                                          <p:spTgt spid="155"/>
                                        </p:tgtEl>
                                      </p:cBhvr>
                                    </p:animEffect>
                                    <p:set>
                                      <p:cBhvr>
                                        <p:cTn id="1170" dur="1" fill="hold">
                                          <p:stCondLst>
                                            <p:cond delay="999"/>
                                          </p:stCondLst>
                                        </p:cTn>
                                        <p:tgtEl>
                                          <p:spTgt spid="155"/>
                                        </p:tgtEl>
                                        <p:attrNameLst>
                                          <p:attrName>style.visibility</p:attrName>
                                        </p:attrNameLst>
                                      </p:cBhvr>
                                      <p:to>
                                        <p:strVal val="hidden"/>
                                      </p:to>
                                    </p:set>
                                  </p:childTnLst>
                                </p:cTn>
                              </p:par>
                              <p:par>
                                <p:cTn id="1171" presetID="10" presetClass="exit" presetSubtype="0" fill="hold" grpId="4" nodeType="withEffect">
                                  <p:stCondLst>
                                    <p:cond delay="6000"/>
                                  </p:stCondLst>
                                  <p:childTnLst>
                                    <p:animEffect transition="out" filter="fade">
                                      <p:cBhvr>
                                        <p:cTn id="1172" dur="1000"/>
                                        <p:tgtEl>
                                          <p:spTgt spid="132"/>
                                        </p:tgtEl>
                                      </p:cBhvr>
                                    </p:animEffect>
                                    <p:set>
                                      <p:cBhvr>
                                        <p:cTn id="1173" dur="1" fill="hold">
                                          <p:stCondLst>
                                            <p:cond delay="999"/>
                                          </p:stCondLst>
                                        </p:cTn>
                                        <p:tgtEl>
                                          <p:spTgt spid="132"/>
                                        </p:tgtEl>
                                        <p:attrNameLst>
                                          <p:attrName>style.visibility</p:attrName>
                                        </p:attrNameLst>
                                      </p:cBhvr>
                                      <p:to>
                                        <p:strVal val="hidden"/>
                                      </p:to>
                                    </p:set>
                                  </p:childTnLst>
                                </p:cTn>
                              </p:par>
                              <p:par>
                                <p:cTn id="1174" presetID="10" presetClass="exit" presetSubtype="0" fill="hold" grpId="4" nodeType="withEffect">
                                  <p:stCondLst>
                                    <p:cond delay="6000"/>
                                  </p:stCondLst>
                                  <p:childTnLst>
                                    <p:animEffect transition="out" filter="fade">
                                      <p:cBhvr>
                                        <p:cTn id="1175" dur="1000"/>
                                        <p:tgtEl>
                                          <p:spTgt spid="139"/>
                                        </p:tgtEl>
                                      </p:cBhvr>
                                    </p:animEffect>
                                    <p:set>
                                      <p:cBhvr>
                                        <p:cTn id="1176" dur="1" fill="hold">
                                          <p:stCondLst>
                                            <p:cond delay="999"/>
                                          </p:stCondLst>
                                        </p:cTn>
                                        <p:tgtEl>
                                          <p:spTgt spid="139"/>
                                        </p:tgtEl>
                                        <p:attrNameLst>
                                          <p:attrName>style.visibility</p:attrName>
                                        </p:attrNameLst>
                                      </p:cBhvr>
                                      <p:to>
                                        <p:strVal val="hidden"/>
                                      </p:to>
                                    </p:set>
                                  </p:childTnLst>
                                </p:cTn>
                              </p:par>
                              <p:par>
                                <p:cTn id="1177" presetID="10" presetClass="exit" presetSubtype="0" fill="hold" grpId="4" nodeType="withEffect">
                                  <p:stCondLst>
                                    <p:cond delay="6000"/>
                                  </p:stCondLst>
                                  <p:childTnLst>
                                    <p:animEffect transition="out" filter="fade">
                                      <p:cBhvr>
                                        <p:cTn id="1178" dur="1000"/>
                                        <p:tgtEl>
                                          <p:spTgt spid="137"/>
                                        </p:tgtEl>
                                      </p:cBhvr>
                                    </p:animEffect>
                                    <p:set>
                                      <p:cBhvr>
                                        <p:cTn id="1179" dur="1" fill="hold">
                                          <p:stCondLst>
                                            <p:cond delay="999"/>
                                          </p:stCondLst>
                                        </p:cTn>
                                        <p:tgtEl>
                                          <p:spTgt spid="137"/>
                                        </p:tgtEl>
                                        <p:attrNameLst>
                                          <p:attrName>style.visibility</p:attrName>
                                        </p:attrNameLst>
                                      </p:cBhvr>
                                      <p:to>
                                        <p:strVal val="hidden"/>
                                      </p:to>
                                    </p:set>
                                  </p:childTnLst>
                                </p:cTn>
                              </p:par>
                              <p:par>
                                <p:cTn id="1180" presetID="10" presetClass="exit" presetSubtype="0" fill="hold" grpId="2" nodeType="withEffect">
                                  <p:stCondLst>
                                    <p:cond delay="6000"/>
                                  </p:stCondLst>
                                  <p:childTnLst>
                                    <p:animEffect transition="out" filter="fade">
                                      <p:cBhvr>
                                        <p:cTn id="1181" dur="1000"/>
                                        <p:tgtEl>
                                          <p:spTgt spid="151"/>
                                        </p:tgtEl>
                                      </p:cBhvr>
                                    </p:animEffect>
                                    <p:set>
                                      <p:cBhvr>
                                        <p:cTn id="1182" dur="1" fill="hold">
                                          <p:stCondLst>
                                            <p:cond delay="999"/>
                                          </p:stCondLst>
                                        </p:cTn>
                                        <p:tgtEl>
                                          <p:spTgt spid="151"/>
                                        </p:tgtEl>
                                        <p:attrNameLst>
                                          <p:attrName>style.visibility</p:attrName>
                                        </p:attrNameLst>
                                      </p:cBhvr>
                                      <p:to>
                                        <p:strVal val="hidden"/>
                                      </p:to>
                                    </p:set>
                                  </p:childTnLst>
                                </p:cTn>
                              </p:par>
                              <p:par>
                                <p:cTn id="1183" presetID="10" presetClass="exit" presetSubtype="0" fill="hold" grpId="2" nodeType="withEffect">
                                  <p:stCondLst>
                                    <p:cond delay="6000"/>
                                  </p:stCondLst>
                                  <p:childTnLst>
                                    <p:animEffect transition="out" filter="fade">
                                      <p:cBhvr>
                                        <p:cTn id="1184" dur="1000"/>
                                        <p:tgtEl>
                                          <p:spTgt spid="136"/>
                                        </p:tgtEl>
                                      </p:cBhvr>
                                    </p:animEffect>
                                    <p:set>
                                      <p:cBhvr>
                                        <p:cTn id="1185" dur="1" fill="hold">
                                          <p:stCondLst>
                                            <p:cond delay="999"/>
                                          </p:stCondLst>
                                        </p:cTn>
                                        <p:tgtEl>
                                          <p:spTgt spid="136"/>
                                        </p:tgtEl>
                                        <p:attrNameLst>
                                          <p:attrName>style.visibility</p:attrName>
                                        </p:attrNameLst>
                                      </p:cBhvr>
                                      <p:to>
                                        <p:strVal val="hidden"/>
                                      </p:to>
                                    </p:set>
                                  </p:childTnLst>
                                </p:cTn>
                              </p:par>
                              <p:par>
                                <p:cTn id="1186" presetID="10" presetClass="exit" presetSubtype="0" fill="hold" grpId="2" nodeType="withEffect">
                                  <p:stCondLst>
                                    <p:cond delay="6000"/>
                                  </p:stCondLst>
                                  <p:childTnLst>
                                    <p:animEffect transition="out" filter="fade">
                                      <p:cBhvr>
                                        <p:cTn id="1187" dur="1000"/>
                                        <p:tgtEl>
                                          <p:spTgt spid="135"/>
                                        </p:tgtEl>
                                      </p:cBhvr>
                                    </p:animEffect>
                                    <p:set>
                                      <p:cBhvr>
                                        <p:cTn id="1188" dur="1" fill="hold">
                                          <p:stCondLst>
                                            <p:cond delay="999"/>
                                          </p:stCondLst>
                                        </p:cTn>
                                        <p:tgtEl>
                                          <p:spTgt spid="135"/>
                                        </p:tgtEl>
                                        <p:attrNameLst>
                                          <p:attrName>style.visibility</p:attrName>
                                        </p:attrNameLst>
                                      </p:cBhvr>
                                      <p:to>
                                        <p:strVal val="hidden"/>
                                      </p:to>
                                    </p:set>
                                  </p:childTnLst>
                                </p:cTn>
                              </p:par>
                              <p:par>
                                <p:cTn id="1189" presetID="10" presetClass="exit" presetSubtype="0" fill="hold" grpId="2" nodeType="withEffect">
                                  <p:stCondLst>
                                    <p:cond delay="6000"/>
                                  </p:stCondLst>
                                  <p:childTnLst>
                                    <p:animEffect transition="out" filter="fade">
                                      <p:cBhvr>
                                        <p:cTn id="1190" dur="1000"/>
                                        <p:tgtEl>
                                          <p:spTgt spid="140"/>
                                        </p:tgtEl>
                                      </p:cBhvr>
                                    </p:animEffect>
                                    <p:set>
                                      <p:cBhvr>
                                        <p:cTn id="1191" dur="1" fill="hold">
                                          <p:stCondLst>
                                            <p:cond delay="999"/>
                                          </p:stCondLst>
                                        </p:cTn>
                                        <p:tgtEl>
                                          <p:spTgt spid="140"/>
                                        </p:tgtEl>
                                        <p:attrNameLst>
                                          <p:attrName>style.visibility</p:attrName>
                                        </p:attrNameLst>
                                      </p:cBhvr>
                                      <p:to>
                                        <p:strVal val="hidden"/>
                                      </p:to>
                                    </p:set>
                                  </p:childTnLst>
                                </p:cTn>
                              </p:par>
                              <p:par>
                                <p:cTn id="1192" presetID="10" presetClass="exit" presetSubtype="0" fill="hold" grpId="4" nodeType="withEffect">
                                  <p:stCondLst>
                                    <p:cond delay="6000"/>
                                  </p:stCondLst>
                                  <p:childTnLst>
                                    <p:animEffect transition="out" filter="fade">
                                      <p:cBhvr>
                                        <p:cTn id="1193" dur="1000"/>
                                        <p:tgtEl>
                                          <p:spTgt spid="145"/>
                                        </p:tgtEl>
                                      </p:cBhvr>
                                    </p:animEffect>
                                    <p:set>
                                      <p:cBhvr>
                                        <p:cTn id="1194" dur="1" fill="hold">
                                          <p:stCondLst>
                                            <p:cond delay="999"/>
                                          </p:stCondLst>
                                        </p:cTn>
                                        <p:tgtEl>
                                          <p:spTgt spid="145"/>
                                        </p:tgtEl>
                                        <p:attrNameLst>
                                          <p:attrName>style.visibility</p:attrName>
                                        </p:attrNameLst>
                                      </p:cBhvr>
                                      <p:to>
                                        <p:strVal val="hidden"/>
                                      </p:to>
                                    </p:set>
                                  </p:childTnLst>
                                </p:cTn>
                              </p:par>
                              <p:par>
                                <p:cTn id="1195" presetID="10" presetClass="exit" presetSubtype="0" fill="hold" grpId="4" nodeType="withEffect">
                                  <p:stCondLst>
                                    <p:cond delay="6000"/>
                                  </p:stCondLst>
                                  <p:childTnLst>
                                    <p:animEffect transition="out" filter="fade">
                                      <p:cBhvr>
                                        <p:cTn id="1196" dur="1000"/>
                                        <p:tgtEl>
                                          <p:spTgt spid="149"/>
                                        </p:tgtEl>
                                      </p:cBhvr>
                                    </p:animEffect>
                                    <p:set>
                                      <p:cBhvr>
                                        <p:cTn id="1197" dur="1" fill="hold">
                                          <p:stCondLst>
                                            <p:cond delay="999"/>
                                          </p:stCondLst>
                                        </p:cTn>
                                        <p:tgtEl>
                                          <p:spTgt spid="149"/>
                                        </p:tgtEl>
                                        <p:attrNameLst>
                                          <p:attrName>style.visibility</p:attrName>
                                        </p:attrNameLst>
                                      </p:cBhvr>
                                      <p:to>
                                        <p:strVal val="hidden"/>
                                      </p:to>
                                    </p:set>
                                  </p:childTnLst>
                                </p:cTn>
                              </p:par>
                              <p:par>
                                <p:cTn id="1198" presetID="10" presetClass="exit" presetSubtype="0" fill="hold" grpId="2" nodeType="withEffect">
                                  <p:stCondLst>
                                    <p:cond delay="6000"/>
                                  </p:stCondLst>
                                  <p:childTnLst>
                                    <p:animEffect transition="out" filter="fade">
                                      <p:cBhvr>
                                        <p:cTn id="1199" dur="1000"/>
                                        <p:tgtEl>
                                          <p:spTgt spid="148"/>
                                        </p:tgtEl>
                                      </p:cBhvr>
                                    </p:animEffect>
                                    <p:set>
                                      <p:cBhvr>
                                        <p:cTn id="1200" dur="1" fill="hold">
                                          <p:stCondLst>
                                            <p:cond delay="999"/>
                                          </p:stCondLst>
                                        </p:cTn>
                                        <p:tgtEl>
                                          <p:spTgt spid="148"/>
                                        </p:tgtEl>
                                        <p:attrNameLst>
                                          <p:attrName>style.visibility</p:attrName>
                                        </p:attrNameLst>
                                      </p:cBhvr>
                                      <p:to>
                                        <p:strVal val="hidden"/>
                                      </p:to>
                                    </p:set>
                                  </p:childTnLst>
                                </p:cTn>
                              </p:par>
                              <p:par>
                                <p:cTn id="1201" presetID="10" presetClass="exit" presetSubtype="0" fill="hold" grpId="2" nodeType="withEffect">
                                  <p:stCondLst>
                                    <p:cond delay="6000"/>
                                  </p:stCondLst>
                                  <p:childTnLst>
                                    <p:animEffect transition="out" filter="fade">
                                      <p:cBhvr>
                                        <p:cTn id="1202" dur="1000"/>
                                        <p:tgtEl>
                                          <p:spTgt spid="147"/>
                                        </p:tgtEl>
                                      </p:cBhvr>
                                    </p:animEffect>
                                    <p:set>
                                      <p:cBhvr>
                                        <p:cTn id="1203" dur="1" fill="hold">
                                          <p:stCondLst>
                                            <p:cond delay="999"/>
                                          </p:stCondLst>
                                        </p:cTn>
                                        <p:tgtEl>
                                          <p:spTgt spid="147"/>
                                        </p:tgtEl>
                                        <p:attrNameLst>
                                          <p:attrName>style.visibility</p:attrName>
                                        </p:attrNameLst>
                                      </p:cBhvr>
                                      <p:to>
                                        <p:strVal val="hidden"/>
                                      </p:to>
                                    </p:set>
                                  </p:childTnLst>
                                </p:cTn>
                              </p:par>
                              <p:par>
                                <p:cTn id="1204" presetID="10" presetClass="exit" presetSubtype="0" fill="hold" grpId="4" nodeType="withEffect">
                                  <p:stCondLst>
                                    <p:cond delay="6000"/>
                                  </p:stCondLst>
                                  <p:childTnLst>
                                    <p:animEffect transition="out" filter="fade">
                                      <p:cBhvr>
                                        <p:cTn id="1205" dur="1000"/>
                                        <p:tgtEl>
                                          <p:spTgt spid="157"/>
                                        </p:tgtEl>
                                      </p:cBhvr>
                                    </p:animEffect>
                                    <p:set>
                                      <p:cBhvr>
                                        <p:cTn id="1206" dur="1" fill="hold">
                                          <p:stCondLst>
                                            <p:cond delay="999"/>
                                          </p:stCondLst>
                                        </p:cTn>
                                        <p:tgtEl>
                                          <p:spTgt spid="157"/>
                                        </p:tgtEl>
                                        <p:attrNameLst>
                                          <p:attrName>style.visibility</p:attrName>
                                        </p:attrNameLst>
                                      </p:cBhvr>
                                      <p:to>
                                        <p:strVal val="hidden"/>
                                      </p:to>
                                    </p:set>
                                  </p:childTnLst>
                                </p:cTn>
                              </p:par>
                              <p:par>
                                <p:cTn id="1207" presetID="10" presetClass="exit" presetSubtype="0" fill="hold" grpId="4" nodeType="withEffect">
                                  <p:stCondLst>
                                    <p:cond delay="6000"/>
                                  </p:stCondLst>
                                  <p:childTnLst>
                                    <p:animEffect transition="out" filter="fade">
                                      <p:cBhvr>
                                        <p:cTn id="1208" dur="1000"/>
                                        <p:tgtEl>
                                          <p:spTgt spid="150"/>
                                        </p:tgtEl>
                                      </p:cBhvr>
                                    </p:animEffect>
                                    <p:set>
                                      <p:cBhvr>
                                        <p:cTn id="1209" dur="1" fill="hold">
                                          <p:stCondLst>
                                            <p:cond delay="999"/>
                                          </p:stCondLst>
                                        </p:cTn>
                                        <p:tgtEl>
                                          <p:spTgt spid="150"/>
                                        </p:tgtEl>
                                        <p:attrNameLst>
                                          <p:attrName>style.visibility</p:attrName>
                                        </p:attrNameLst>
                                      </p:cBhvr>
                                      <p:to>
                                        <p:strVal val="hidden"/>
                                      </p:to>
                                    </p:set>
                                  </p:childTnLst>
                                </p:cTn>
                              </p:par>
                              <p:par>
                                <p:cTn id="1210" presetID="10" presetClass="exit" presetSubtype="0" fill="hold" grpId="2" nodeType="withEffect">
                                  <p:stCondLst>
                                    <p:cond delay="6000"/>
                                  </p:stCondLst>
                                  <p:childTnLst>
                                    <p:animEffect transition="out" filter="fade">
                                      <p:cBhvr>
                                        <p:cTn id="1211" dur="1000"/>
                                        <p:tgtEl>
                                          <p:spTgt spid="154"/>
                                        </p:tgtEl>
                                      </p:cBhvr>
                                    </p:animEffect>
                                    <p:set>
                                      <p:cBhvr>
                                        <p:cTn id="1212" dur="1" fill="hold">
                                          <p:stCondLst>
                                            <p:cond delay="999"/>
                                          </p:stCondLst>
                                        </p:cTn>
                                        <p:tgtEl>
                                          <p:spTgt spid="154"/>
                                        </p:tgtEl>
                                        <p:attrNameLst>
                                          <p:attrName>style.visibility</p:attrName>
                                        </p:attrNameLst>
                                      </p:cBhvr>
                                      <p:to>
                                        <p:strVal val="hidden"/>
                                      </p:to>
                                    </p:set>
                                  </p:childTnLst>
                                </p:cTn>
                              </p:par>
                              <p:par>
                                <p:cTn id="1213" presetID="10" presetClass="exit" presetSubtype="0" fill="hold" grpId="2" nodeType="withEffect">
                                  <p:stCondLst>
                                    <p:cond delay="6000"/>
                                  </p:stCondLst>
                                  <p:childTnLst>
                                    <p:animEffect transition="out" filter="fade">
                                      <p:cBhvr>
                                        <p:cTn id="1214" dur="1000"/>
                                        <p:tgtEl>
                                          <p:spTgt spid="144"/>
                                        </p:tgtEl>
                                      </p:cBhvr>
                                    </p:animEffect>
                                    <p:set>
                                      <p:cBhvr>
                                        <p:cTn id="1215" dur="1" fill="hold">
                                          <p:stCondLst>
                                            <p:cond delay="999"/>
                                          </p:stCondLst>
                                        </p:cTn>
                                        <p:tgtEl>
                                          <p:spTgt spid="144"/>
                                        </p:tgtEl>
                                        <p:attrNameLst>
                                          <p:attrName>style.visibility</p:attrName>
                                        </p:attrNameLst>
                                      </p:cBhvr>
                                      <p:to>
                                        <p:strVal val="hidden"/>
                                      </p:to>
                                    </p:set>
                                  </p:childTnLst>
                                </p:cTn>
                              </p:par>
                              <p:par>
                                <p:cTn id="1216" presetID="10" presetClass="exit" presetSubtype="0" fill="hold" grpId="2" nodeType="withEffect">
                                  <p:stCondLst>
                                    <p:cond delay="6000"/>
                                  </p:stCondLst>
                                  <p:childTnLst>
                                    <p:animEffect transition="out" filter="fade">
                                      <p:cBhvr>
                                        <p:cTn id="1217" dur="1000"/>
                                        <p:tgtEl>
                                          <p:spTgt spid="143"/>
                                        </p:tgtEl>
                                      </p:cBhvr>
                                    </p:animEffect>
                                    <p:set>
                                      <p:cBhvr>
                                        <p:cTn id="1218" dur="1" fill="hold">
                                          <p:stCondLst>
                                            <p:cond delay="999"/>
                                          </p:stCondLst>
                                        </p:cTn>
                                        <p:tgtEl>
                                          <p:spTgt spid="143"/>
                                        </p:tgtEl>
                                        <p:attrNameLst>
                                          <p:attrName>style.visibility</p:attrName>
                                        </p:attrNameLst>
                                      </p:cBhvr>
                                      <p:to>
                                        <p:strVal val="hidden"/>
                                      </p:to>
                                    </p:set>
                                  </p:childTnLst>
                                </p:cTn>
                              </p:par>
                              <p:par>
                                <p:cTn id="1219" presetID="10" presetClass="exit" presetSubtype="0" fill="hold" grpId="4" nodeType="withEffect">
                                  <p:stCondLst>
                                    <p:cond delay="6000"/>
                                  </p:stCondLst>
                                  <p:childTnLst>
                                    <p:animEffect transition="out" filter="fade">
                                      <p:cBhvr>
                                        <p:cTn id="1220" dur="1000"/>
                                        <p:tgtEl>
                                          <p:spTgt spid="141"/>
                                        </p:tgtEl>
                                      </p:cBhvr>
                                    </p:animEffect>
                                    <p:set>
                                      <p:cBhvr>
                                        <p:cTn id="1221" dur="1" fill="hold">
                                          <p:stCondLst>
                                            <p:cond delay="999"/>
                                          </p:stCondLst>
                                        </p:cTn>
                                        <p:tgtEl>
                                          <p:spTgt spid="141"/>
                                        </p:tgtEl>
                                        <p:attrNameLst>
                                          <p:attrName>style.visibility</p:attrName>
                                        </p:attrNameLst>
                                      </p:cBhvr>
                                      <p:to>
                                        <p:strVal val="hidden"/>
                                      </p:to>
                                    </p:set>
                                  </p:childTnLst>
                                </p:cTn>
                              </p:par>
                              <p:par>
                                <p:cTn id="1222" presetID="10" presetClass="exit" presetSubtype="0" fill="hold" grpId="4" nodeType="withEffect">
                                  <p:stCondLst>
                                    <p:cond delay="6000"/>
                                  </p:stCondLst>
                                  <p:childTnLst>
                                    <p:animEffect transition="out" filter="fade">
                                      <p:cBhvr>
                                        <p:cTn id="1223" dur="1000"/>
                                        <p:tgtEl>
                                          <p:spTgt spid="133"/>
                                        </p:tgtEl>
                                      </p:cBhvr>
                                    </p:animEffect>
                                    <p:set>
                                      <p:cBhvr>
                                        <p:cTn id="1224" dur="1" fill="hold">
                                          <p:stCondLst>
                                            <p:cond delay="999"/>
                                          </p:stCondLst>
                                        </p:cTn>
                                        <p:tgtEl>
                                          <p:spTgt spid="133"/>
                                        </p:tgtEl>
                                        <p:attrNameLst>
                                          <p:attrName>style.visibility</p:attrName>
                                        </p:attrNameLst>
                                      </p:cBhvr>
                                      <p:to>
                                        <p:strVal val="hidden"/>
                                      </p:to>
                                    </p:set>
                                  </p:childTnLst>
                                </p:cTn>
                              </p:par>
                              <p:par>
                                <p:cTn id="1225" presetID="10" presetClass="exit" presetSubtype="0" fill="hold" grpId="4" nodeType="withEffect">
                                  <p:stCondLst>
                                    <p:cond delay="6000"/>
                                  </p:stCondLst>
                                  <p:childTnLst>
                                    <p:animEffect transition="out" filter="fade">
                                      <p:cBhvr>
                                        <p:cTn id="1226" dur="1000"/>
                                        <p:tgtEl>
                                          <p:spTgt spid="131"/>
                                        </p:tgtEl>
                                      </p:cBhvr>
                                    </p:animEffect>
                                    <p:set>
                                      <p:cBhvr>
                                        <p:cTn id="1227" dur="1" fill="hold">
                                          <p:stCondLst>
                                            <p:cond delay="999"/>
                                          </p:stCondLst>
                                        </p:cTn>
                                        <p:tgtEl>
                                          <p:spTgt spid="131"/>
                                        </p:tgtEl>
                                        <p:attrNameLst>
                                          <p:attrName>style.visibility</p:attrName>
                                        </p:attrNameLst>
                                      </p:cBhvr>
                                      <p:to>
                                        <p:strVal val="hidden"/>
                                      </p:to>
                                    </p:set>
                                  </p:childTnLst>
                                </p:cTn>
                              </p:par>
                              <p:par>
                                <p:cTn id="1228" presetID="10" presetClass="exit" presetSubtype="0" fill="hold" grpId="4" nodeType="withEffect">
                                  <p:stCondLst>
                                    <p:cond delay="6000"/>
                                  </p:stCondLst>
                                  <p:childTnLst>
                                    <p:animEffect transition="out" filter="fade">
                                      <p:cBhvr>
                                        <p:cTn id="1229" dur="1000"/>
                                        <p:tgtEl>
                                          <p:spTgt spid="146"/>
                                        </p:tgtEl>
                                      </p:cBhvr>
                                    </p:animEffect>
                                    <p:set>
                                      <p:cBhvr>
                                        <p:cTn id="1230" dur="1" fill="hold">
                                          <p:stCondLst>
                                            <p:cond delay="999"/>
                                          </p:stCondLst>
                                        </p:cTn>
                                        <p:tgtEl>
                                          <p:spTgt spid="146"/>
                                        </p:tgtEl>
                                        <p:attrNameLst>
                                          <p:attrName>style.visibility</p:attrName>
                                        </p:attrNameLst>
                                      </p:cBhvr>
                                      <p:to>
                                        <p:strVal val="hidden"/>
                                      </p:to>
                                    </p:set>
                                  </p:childTnLst>
                                </p:cTn>
                              </p:par>
                              <p:par>
                                <p:cTn id="1231" presetID="10" presetClass="exit" presetSubtype="0" fill="hold" grpId="2" nodeType="withEffect">
                                  <p:stCondLst>
                                    <p:cond delay="6000"/>
                                  </p:stCondLst>
                                  <p:childTnLst>
                                    <p:animEffect transition="out" filter="fade">
                                      <p:cBhvr>
                                        <p:cTn id="1232" dur="1000"/>
                                        <p:tgtEl>
                                          <p:spTgt spid="134"/>
                                        </p:tgtEl>
                                      </p:cBhvr>
                                    </p:animEffect>
                                    <p:set>
                                      <p:cBhvr>
                                        <p:cTn id="1233" dur="1" fill="hold">
                                          <p:stCondLst>
                                            <p:cond delay="999"/>
                                          </p:stCondLst>
                                        </p:cTn>
                                        <p:tgtEl>
                                          <p:spTgt spid="134"/>
                                        </p:tgtEl>
                                        <p:attrNameLst>
                                          <p:attrName>style.visibility</p:attrName>
                                        </p:attrNameLst>
                                      </p:cBhvr>
                                      <p:to>
                                        <p:strVal val="hidden"/>
                                      </p:to>
                                    </p:set>
                                  </p:childTnLst>
                                </p:cTn>
                              </p:par>
                              <p:par>
                                <p:cTn id="1234" presetID="10" presetClass="exit" presetSubtype="0" fill="hold" grpId="4" nodeType="withEffect">
                                  <p:stCondLst>
                                    <p:cond delay="6000"/>
                                  </p:stCondLst>
                                  <p:childTnLst>
                                    <p:animEffect transition="out" filter="fade">
                                      <p:cBhvr>
                                        <p:cTn id="1235" dur="1000"/>
                                        <p:tgtEl>
                                          <p:spTgt spid="208"/>
                                        </p:tgtEl>
                                      </p:cBhvr>
                                    </p:animEffect>
                                    <p:set>
                                      <p:cBhvr>
                                        <p:cTn id="1236" dur="1" fill="hold">
                                          <p:stCondLst>
                                            <p:cond delay="999"/>
                                          </p:stCondLst>
                                        </p:cTn>
                                        <p:tgtEl>
                                          <p:spTgt spid="208"/>
                                        </p:tgtEl>
                                        <p:attrNameLst>
                                          <p:attrName>style.visibility</p:attrName>
                                        </p:attrNameLst>
                                      </p:cBhvr>
                                      <p:to>
                                        <p:strVal val="hidden"/>
                                      </p:to>
                                    </p:set>
                                  </p:childTnLst>
                                </p:cTn>
                              </p:par>
                              <p:par>
                                <p:cTn id="1237" presetID="10" presetClass="exit" presetSubtype="0" fill="hold" grpId="4" nodeType="withEffect">
                                  <p:stCondLst>
                                    <p:cond delay="6000"/>
                                  </p:stCondLst>
                                  <p:childTnLst>
                                    <p:animEffect transition="out" filter="fade">
                                      <p:cBhvr>
                                        <p:cTn id="1238" dur="1000"/>
                                        <p:tgtEl>
                                          <p:spTgt spid="164"/>
                                        </p:tgtEl>
                                      </p:cBhvr>
                                    </p:animEffect>
                                    <p:set>
                                      <p:cBhvr>
                                        <p:cTn id="1239" dur="1" fill="hold">
                                          <p:stCondLst>
                                            <p:cond delay="999"/>
                                          </p:stCondLst>
                                        </p:cTn>
                                        <p:tgtEl>
                                          <p:spTgt spid="164"/>
                                        </p:tgtEl>
                                        <p:attrNameLst>
                                          <p:attrName>style.visibility</p:attrName>
                                        </p:attrNameLst>
                                      </p:cBhvr>
                                      <p:to>
                                        <p:strVal val="hidden"/>
                                      </p:to>
                                    </p:set>
                                  </p:childTnLst>
                                </p:cTn>
                              </p:par>
                              <p:par>
                                <p:cTn id="1240" presetID="10" presetClass="exit" presetSubtype="0" fill="hold" grpId="4" nodeType="withEffect">
                                  <p:stCondLst>
                                    <p:cond delay="6000"/>
                                  </p:stCondLst>
                                  <p:childTnLst>
                                    <p:animEffect transition="out" filter="fade">
                                      <p:cBhvr>
                                        <p:cTn id="1241" dur="1000"/>
                                        <p:tgtEl>
                                          <p:spTgt spid="229"/>
                                        </p:tgtEl>
                                      </p:cBhvr>
                                    </p:animEffect>
                                    <p:set>
                                      <p:cBhvr>
                                        <p:cTn id="1242" dur="1" fill="hold">
                                          <p:stCondLst>
                                            <p:cond delay="999"/>
                                          </p:stCondLst>
                                        </p:cTn>
                                        <p:tgtEl>
                                          <p:spTgt spid="229"/>
                                        </p:tgtEl>
                                        <p:attrNameLst>
                                          <p:attrName>style.visibility</p:attrName>
                                        </p:attrNameLst>
                                      </p:cBhvr>
                                      <p:to>
                                        <p:strVal val="hidden"/>
                                      </p:to>
                                    </p:set>
                                  </p:childTnLst>
                                </p:cTn>
                              </p:par>
                              <p:par>
                                <p:cTn id="1243" presetID="10" presetClass="exit" presetSubtype="0" fill="hold" grpId="2" nodeType="withEffect">
                                  <p:stCondLst>
                                    <p:cond delay="6000"/>
                                  </p:stCondLst>
                                  <p:childTnLst>
                                    <p:animEffect transition="out" filter="fade">
                                      <p:cBhvr>
                                        <p:cTn id="1244" dur="1000"/>
                                        <p:tgtEl>
                                          <p:spTgt spid="222"/>
                                        </p:tgtEl>
                                      </p:cBhvr>
                                    </p:animEffect>
                                    <p:set>
                                      <p:cBhvr>
                                        <p:cTn id="1245" dur="1" fill="hold">
                                          <p:stCondLst>
                                            <p:cond delay="999"/>
                                          </p:stCondLst>
                                        </p:cTn>
                                        <p:tgtEl>
                                          <p:spTgt spid="222"/>
                                        </p:tgtEl>
                                        <p:attrNameLst>
                                          <p:attrName>style.visibility</p:attrName>
                                        </p:attrNameLst>
                                      </p:cBhvr>
                                      <p:to>
                                        <p:strVal val="hidden"/>
                                      </p:to>
                                    </p:set>
                                  </p:childTnLst>
                                </p:cTn>
                              </p:par>
                              <p:par>
                                <p:cTn id="1246" presetID="10" presetClass="exit" presetSubtype="0" fill="hold" grpId="4" nodeType="withEffect">
                                  <p:stCondLst>
                                    <p:cond delay="6000"/>
                                  </p:stCondLst>
                                  <p:childTnLst>
                                    <p:animEffect transition="out" filter="fade">
                                      <p:cBhvr>
                                        <p:cTn id="1247" dur="1000"/>
                                        <p:tgtEl>
                                          <p:spTgt spid="228"/>
                                        </p:tgtEl>
                                      </p:cBhvr>
                                    </p:animEffect>
                                    <p:set>
                                      <p:cBhvr>
                                        <p:cTn id="1248" dur="1" fill="hold">
                                          <p:stCondLst>
                                            <p:cond delay="999"/>
                                          </p:stCondLst>
                                        </p:cTn>
                                        <p:tgtEl>
                                          <p:spTgt spid="228"/>
                                        </p:tgtEl>
                                        <p:attrNameLst>
                                          <p:attrName>style.visibility</p:attrName>
                                        </p:attrNameLst>
                                      </p:cBhvr>
                                      <p:to>
                                        <p:strVal val="hidden"/>
                                      </p:to>
                                    </p:set>
                                  </p:childTnLst>
                                </p:cTn>
                              </p:par>
                              <p:par>
                                <p:cTn id="1249" presetID="10" presetClass="exit" presetSubtype="0" fill="hold" grpId="2" nodeType="withEffect">
                                  <p:stCondLst>
                                    <p:cond delay="6000"/>
                                  </p:stCondLst>
                                  <p:childTnLst>
                                    <p:animEffect transition="out" filter="fade">
                                      <p:cBhvr>
                                        <p:cTn id="1250" dur="1000"/>
                                        <p:tgtEl>
                                          <p:spTgt spid="235"/>
                                        </p:tgtEl>
                                      </p:cBhvr>
                                    </p:animEffect>
                                    <p:set>
                                      <p:cBhvr>
                                        <p:cTn id="1251" dur="1" fill="hold">
                                          <p:stCondLst>
                                            <p:cond delay="999"/>
                                          </p:stCondLst>
                                        </p:cTn>
                                        <p:tgtEl>
                                          <p:spTgt spid="235"/>
                                        </p:tgtEl>
                                        <p:attrNameLst>
                                          <p:attrName>style.visibility</p:attrName>
                                        </p:attrNameLst>
                                      </p:cBhvr>
                                      <p:to>
                                        <p:strVal val="hidden"/>
                                      </p:to>
                                    </p:set>
                                  </p:childTnLst>
                                </p:cTn>
                              </p:par>
                              <p:par>
                                <p:cTn id="1252" presetID="10" presetClass="exit" presetSubtype="0" fill="hold" grpId="4" nodeType="withEffect">
                                  <p:stCondLst>
                                    <p:cond delay="6000"/>
                                  </p:stCondLst>
                                  <p:childTnLst>
                                    <p:animEffect transition="out" filter="fade">
                                      <p:cBhvr>
                                        <p:cTn id="1253" dur="1000"/>
                                        <p:tgtEl>
                                          <p:spTgt spid="230"/>
                                        </p:tgtEl>
                                      </p:cBhvr>
                                    </p:animEffect>
                                    <p:set>
                                      <p:cBhvr>
                                        <p:cTn id="1254" dur="1" fill="hold">
                                          <p:stCondLst>
                                            <p:cond delay="999"/>
                                          </p:stCondLst>
                                        </p:cTn>
                                        <p:tgtEl>
                                          <p:spTgt spid="230"/>
                                        </p:tgtEl>
                                        <p:attrNameLst>
                                          <p:attrName>style.visibility</p:attrName>
                                        </p:attrNameLst>
                                      </p:cBhvr>
                                      <p:to>
                                        <p:strVal val="hidden"/>
                                      </p:to>
                                    </p:set>
                                  </p:childTnLst>
                                </p:cTn>
                              </p:par>
                              <p:par>
                                <p:cTn id="1255" presetID="10" presetClass="exit" presetSubtype="0" fill="hold" grpId="2" nodeType="withEffect">
                                  <p:stCondLst>
                                    <p:cond delay="6000"/>
                                  </p:stCondLst>
                                  <p:childTnLst>
                                    <p:animEffect transition="out" filter="fade">
                                      <p:cBhvr>
                                        <p:cTn id="1256" dur="1000"/>
                                        <p:tgtEl>
                                          <p:spTgt spid="226"/>
                                        </p:tgtEl>
                                      </p:cBhvr>
                                    </p:animEffect>
                                    <p:set>
                                      <p:cBhvr>
                                        <p:cTn id="1257" dur="1" fill="hold">
                                          <p:stCondLst>
                                            <p:cond delay="999"/>
                                          </p:stCondLst>
                                        </p:cTn>
                                        <p:tgtEl>
                                          <p:spTgt spid="226"/>
                                        </p:tgtEl>
                                        <p:attrNameLst>
                                          <p:attrName>style.visibility</p:attrName>
                                        </p:attrNameLst>
                                      </p:cBhvr>
                                      <p:to>
                                        <p:strVal val="hidden"/>
                                      </p:to>
                                    </p:set>
                                  </p:childTnLst>
                                </p:cTn>
                              </p:par>
                              <p:par>
                                <p:cTn id="1258" presetID="10" presetClass="exit" presetSubtype="0" fill="hold" grpId="2" nodeType="withEffect">
                                  <p:stCondLst>
                                    <p:cond delay="6000"/>
                                  </p:stCondLst>
                                  <p:childTnLst>
                                    <p:animEffect transition="out" filter="fade">
                                      <p:cBhvr>
                                        <p:cTn id="1259" dur="1000"/>
                                        <p:tgtEl>
                                          <p:spTgt spid="227"/>
                                        </p:tgtEl>
                                      </p:cBhvr>
                                    </p:animEffect>
                                    <p:set>
                                      <p:cBhvr>
                                        <p:cTn id="1260" dur="1" fill="hold">
                                          <p:stCondLst>
                                            <p:cond delay="999"/>
                                          </p:stCondLst>
                                        </p:cTn>
                                        <p:tgtEl>
                                          <p:spTgt spid="227"/>
                                        </p:tgtEl>
                                        <p:attrNameLst>
                                          <p:attrName>style.visibility</p:attrName>
                                        </p:attrNameLst>
                                      </p:cBhvr>
                                      <p:to>
                                        <p:strVal val="hidden"/>
                                      </p:to>
                                    </p:set>
                                  </p:childTnLst>
                                </p:cTn>
                              </p:par>
                              <p:par>
                                <p:cTn id="1261" presetID="10" presetClass="exit" presetSubtype="0" fill="hold" grpId="4" nodeType="withEffect">
                                  <p:stCondLst>
                                    <p:cond delay="6000"/>
                                  </p:stCondLst>
                                  <p:childTnLst>
                                    <p:animEffect transition="out" filter="fade">
                                      <p:cBhvr>
                                        <p:cTn id="1262" dur="1000"/>
                                        <p:tgtEl>
                                          <p:spTgt spid="221"/>
                                        </p:tgtEl>
                                      </p:cBhvr>
                                    </p:animEffect>
                                    <p:set>
                                      <p:cBhvr>
                                        <p:cTn id="1263" dur="1" fill="hold">
                                          <p:stCondLst>
                                            <p:cond delay="999"/>
                                          </p:stCondLst>
                                        </p:cTn>
                                        <p:tgtEl>
                                          <p:spTgt spid="221"/>
                                        </p:tgtEl>
                                        <p:attrNameLst>
                                          <p:attrName>style.visibility</p:attrName>
                                        </p:attrNameLst>
                                      </p:cBhvr>
                                      <p:to>
                                        <p:strVal val="hidden"/>
                                      </p:to>
                                    </p:set>
                                  </p:childTnLst>
                                </p:cTn>
                              </p:par>
                              <p:par>
                                <p:cTn id="1264" presetID="10" presetClass="exit" presetSubtype="0" fill="hold" grpId="4" nodeType="withEffect">
                                  <p:stCondLst>
                                    <p:cond delay="6000"/>
                                  </p:stCondLst>
                                  <p:childTnLst>
                                    <p:animEffect transition="out" filter="fade">
                                      <p:cBhvr>
                                        <p:cTn id="1265" dur="1000"/>
                                        <p:tgtEl>
                                          <p:spTgt spid="236"/>
                                        </p:tgtEl>
                                      </p:cBhvr>
                                    </p:animEffect>
                                    <p:set>
                                      <p:cBhvr>
                                        <p:cTn id="1266" dur="1" fill="hold">
                                          <p:stCondLst>
                                            <p:cond delay="999"/>
                                          </p:stCondLst>
                                        </p:cTn>
                                        <p:tgtEl>
                                          <p:spTgt spid="236"/>
                                        </p:tgtEl>
                                        <p:attrNameLst>
                                          <p:attrName>style.visibility</p:attrName>
                                        </p:attrNameLst>
                                      </p:cBhvr>
                                      <p:to>
                                        <p:strVal val="hidden"/>
                                      </p:to>
                                    </p:set>
                                  </p:childTnLst>
                                </p:cTn>
                              </p:par>
                              <p:par>
                                <p:cTn id="1267" presetID="10" presetClass="exit" presetSubtype="0" fill="hold" grpId="2" nodeType="withEffect">
                                  <p:stCondLst>
                                    <p:cond delay="6000"/>
                                  </p:stCondLst>
                                  <p:childTnLst>
                                    <p:animEffect transition="out" filter="fade">
                                      <p:cBhvr>
                                        <p:cTn id="1268" dur="1000"/>
                                        <p:tgtEl>
                                          <p:spTgt spid="223"/>
                                        </p:tgtEl>
                                      </p:cBhvr>
                                    </p:animEffect>
                                    <p:set>
                                      <p:cBhvr>
                                        <p:cTn id="1269" dur="1" fill="hold">
                                          <p:stCondLst>
                                            <p:cond delay="999"/>
                                          </p:stCondLst>
                                        </p:cTn>
                                        <p:tgtEl>
                                          <p:spTgt spid="223"/>
                                        </p:tgtEl>
                                        <p:attrNameLst>
                                          <p:attrName>style.visibility</p:attrName>
                                        </p:attrNameLst>
                                      </p:cBhvr>
                                      <p:to>
                                        <p:strVal val="hidden"/>
                                      </p:to>
                                    </p:set>
                                  </p:childTnLst>
                                </p:cTn>
                              </p:par>
                              <p:par>
                                <p:cTn id="1270" presetID="10" presetClass="exit" presetSubtype="0" fill="hold" grpId="4" nodeType="withEffect">
                                  <p:stCondLst>
                                    <p:cond delay="6000"/>
                                  </p:stCondLst>
                                  <p:childTnLst>
                                    <p:animEffect transition="out" filter="fade">
                                      <p:cBhvr>
                                        <p:cTn id="1271" dur="1000"/>
                                        <p:tgtEl>
                                          <p:spTgt spid="232"/>
                                        </p:tgtEl>
                                      </p:cBhvr>
                                    </p:animEffect>
                                    <p:set>
                                      <p:cBhvr>
                                        <p:cTn id="1272" dur="1" fill="hold">
                                          <p:stCondLst>
                                            <p:cond delay="999"/>
                                          </p:stCondLst>
                                        </p:cTn>
                                        <p:tgtEl>
                                          <p:spTgt spid="232"/>
                                        </p:tgtEl>
                                        <p:attrNameLst>
                                          <p:attrName>style.visibility</p:attrName>
                                        </p:attrNameLst>
                                      </p:cBhvr>
                                      <p:to>
                                        <p:strVal val="hidden"/>
                                      </p:to>
                                    </p:set>
                                  </p:childTnLst>
                                </p:cTn>
                              </p:par>
                              <p:par>
                                <p:cTn id="1273" presetID="10" presetClass="exit" presetSubtype="0" fill="hold" grpId="4" nodeType="withEffect">
                                  <p:stCondLst>
                                    <p:cond delay="6000"/>
                                  </p:stCondLst>
                                  <p:childTnLst>
                                    <p:animEffect transition="out" filter="fade">
                                      <p:cBhvr>
                                        <p:cTn id="1274" dur="1000"/>
                                        <p:tgtEl>
                                          <p:spTgt spid="216"/>
                                        </p:tgtEl>
                                      </p:cBhvr>
                                    </p:animEffect>
                                    <p:set>
                                      <p:cBhvr>
                                        <p:cTn id="1275" dur="1" fill="hold">
                                          <p:stCondLst>
                                            <p:cond delay="999"/>
                                          </p:stCondLst>
                                        </p:cTn>
                                        <p:tgtEl>
                                          <p:spTgt spid="216"/>
                                        </p:tgtEl>
                                        <p:attrNameLst>
                                          <p:attrName>style.visibility</p:attrName>
                                        </p:attrNameLst>
                                      </p:cBhvr>
                                      <p:to>
                                        <p:strVal val="hidden"/>
                                      </p:to>
                                    </p:set>
                                  </p:childTnLst>
                                </p:cTn>
                              </p:par>
                              <p:par>
                                <p:cTn id="1276" presetID="10" presetClass="exit" presetSubtype="0" fill="hold" grpId="2" nodeType="withEffect">
                                  <p:stCondLst>
                                    <p:cond delay="6000"/>
                                  </p:stCondLst>
                                  <p:childTnLst>
                                    <p:animEffect transition="out" filter="fade">
                                      <p:cBhvr>
                                        <p:cTn id="1277" dur="1000"/>
                                        <p:tgtEl>
                                          <p:spTgt spid="225"/>
                                        </p:tgtEl>
                                      </p:cBhvr>
                                    </p:animEffect>
                                    <p:set>
                                      <p:cBhvr>
                                        <p:cTn id="1278" dur="1" fill="hold">
                                          <p:stCondLst>
                                            <p:cond delay="999"/>
                                          </p:stCondLst>
                                        </p:cTn>
                                        <p:tgtEl>
                                          <p:spTgt spid="225"/>
                                        </p:tgtEl>
                                        <p:attrNameLst>
                                          <p:attrName>style.visibility</p:attrName>
                                        </p:attrNameLst>
                                      </p:cBhvr>
                                      <p:to>
                                        <p:strVal val="hidden"/>
                                      </p:to>
                                    </p:set>
                                  </p:childTnLst>
                                </p:cTn>
                              </p:par>
                              <p:par>
                                <p:cTn id="1279" presetID="10" presetClass="exit" presetSubtype="0" fill="hold" grpId="2" nodeType="withEffect">
                                  <p:stCondLst>
                                    <p:cond delay="6000"/>
                                  </p:stCondLst>
                                  <p:childTnLst>
                                    <p:animEffect transition="out" filter="fade">
                                      <p:cBhvr>
                                        <p:cTn id="1280" dur="1000"/>
                                        <p:tgtEl>
                                          <p:spTgt spid="224"/>
                                        </p:tgtEl>
                                      </p:cBhvr>
                                    </p:animEffect>
                                    <p:set>
                                      <p:cBhvr>
                                        <p:cTn id="1281" dur="1" fill="hold">
                                          <p:stCondLst>
                                            <p:cond delay="999"/>
                                          </p:stCondLst>
                                        </p:cTn>
                                        <p:tgtEl>
                                          <p:spTgt spid="224"/>
                                        </p:tgtEl>
                                        <p:attrNameLst>
                                          <p:attrName>style.visibility</p:attrName>
                                        </p:attrNameLst>
                                      </p:cBhvr>
                                      <p:to>
                                        <p:strVal val="hidden"/>
                                      </p:to>
                                    </p:set>
                                  </p:childTnLst>
                                </p:cTn>
                              </p:par>
                              <p:par>
                                <p:cTn id="1282" presetID="10" presetClass="exit" presetSubtype="0" fill="hold" grpId="2" nodeType="withEffect">
                                  <p:stCondLst>
                                    <p:cond delay="6000"/>
                                  </p:stCondLst>
                                  <p:childTnLst>
                                    <p:animEffect transition="out" filter="fade">
                                      <p:cBhvr>
                                        <p:cTn id="1283" dur="1000"/>
                                        <p:tgtEl>
                                          <p:spTgt spid="171"/>
                                        </p:tgtEl>
                                      </p:cBhvr>
                                    </p:animEffect>
                                    <p:set>
                                      <p:cBhvr>
                                        <p:cTn id="1284" dur="1" fill="hold">
                                          <p:stCondLst>
                                            <p:cond delay="999"/>
                                          </p:stCondLst>
                                        </p:cTn>
                                        <p:tgtEl>
                                          <p:spTgt spid="171"/>
                                        </p:tgtEl>
                                        <p:attrNameLst>
                                          <p:attrName>style.visibility</p:attrName>
                                        </p:attrNameLst>
                                      </p:cBhvr>
                                      <p:to>
                                        <p:strVal val="hidden"/>
                                      </p:to>
                                    </p:set>
                                  </p:childTnLst>
                                </p:cTn>
                              </p:par>
                              <p:par>
                                <p:cTn id="1285" presetID="10" presetClass="exit" presetSubtype="0" fill="hold" grpId="4" nodeType="withEffect">
                                  <p:stCondLst>
                                    <p:cond delay="6000"/>
                                  </p:stCondLst>
                                  <p:childTnLst>
                                    <p:animEffect transition="out" filter="fade">
                                      <p:cBhvr>
                                        <p:cTn id="1286" dur="1000"/>
                                        <p:tgtEl>
                                          <p:spTgt spid="182"/>
                                        </p:tgtEl>
                                      </p:cBhvr>
                                    </p:animEffect>
                                    <p:set>
                                      <p:cBhvr>
                                        <p:cTn id="1287" dur="1" fill="hold">
                                          <p:stCondLst>
                                            <p:cond delay="999"/>
                                          </p:stCondLst>
                                        </p:cTn>
                                        <p:tgtEl>
                                          <p:spTgt spid="182"/>
                                        </p:tgtEl>
                                        <p:attrNameLst>
                                          <p:attrName>style.visibility</p:attrName>
                                        </p:attrNameLst>
                                      </p:cBhvr>
                                      <p:to>
                                        <p:strVal val="hidden"/>
                                      </p:to>
                                    </p:set>
                                  </p:childTnLst>
                                </p:cTn>
                              </p:par>
                              <p:par>
                                <p:cTn id="1288" presetID="10" presetClass="exit" presetSubtype="0" fill="hold" grpId="4" nodeType="withEffect">
                                  <p:stCondLst>
                                    <p:cond delay="6000"/>
                                  </p:stCondLst>
                                  <p:childTnLst>
                                    <p:animEffect transition="out" filter="fade">
                                      <p:cBhvr>
                                        <p:cTn id="1289" dur="1000"/>
                                        <p:tgtEl>
                                          <p:spTgt spid="212"/>
                                        </p:tgtEl>
                                      </p:cBhvr>
                                    </p:animEffect>
                                    <p:set>
                                      <p:cBhvr>
                                        <p:cTn id="1290" dur="1" fill="hold">
                                          <p:stCondLst>
                                            <p:cond delay="999"/>
                                          </p:stCondLst>
                                        </p:cTn>
                                        <p:tgtEl>
                                          <p:spTgt spid="212"/>
                                        </p:tgtEl>
                                        <p:attrNameLst>
                                          <p:attrName>style.visibility</p:attrName>
                                        </p:attrNameLst>
                                      </p:cBhvr>
                                      <p:to>
                                        <p:strVal val="hidden"/>
                                      </p:to>
                                    </p:set>
                                  </p:childTnLst>
                                </p:cTn>
                              </p:par>
                              <p:par>
                                <p:cTn id="1291" presetID="10" presetClass="exit" presetSubtype="0" fill="hold" grpId="4" nodeType="withEffect">
                                  <p:stCondLst>
                                    <p:cond delay="6000"/>
                                  </p:stCondLst>
                                  <p:childTnLst>
                                    <p:animEffect transition="out" filter="fade">
                                      <p:cBhvr>
                                        <p:cTn id="1292" dur="1000"/>
                                        <p:tgtEl>
                                          <p:spTgt spid="202"/>
                                        </p:tgtEl>
                                      </p:cBhvr>
                                    </p:animEffect>
                                    <p:set>
                                      <p:cBhvr>
                                        <p:cTn id="1293" dur="1" fill="hold">
                                          <p:stCondLst>
                                            <p:cond delay="999"/>
                                          </p:stCondLst>
                                        </p:cTn>
                                        <p:tgtEl>
                                          <p:spTgt spid="202"/>
                                        </p:tgtEl>
                                        <p:attrNameLst>
                                          <p:attrName>style.visibility</p:attrName>
                                        </p:attrNameLst>
                                      </p:cBhvr>
                                      <p:to>
                                        <p:strVal val="hidden"/>
                                      </p:to>
                                    </p:set>
                                  </p:childTnLst>
                                </p:cTn>
                              </p:par>
                              <p:par>
                                <p:cTn id="1294" presetID="10" presetClass="exit" presetSubtype="0" fill="hold" grpId="4" nodeType="withEffect">
                                  <p:stCondLst>
                                    <p:cond delay="6000"/>
                                  </p:stCondLst>
                                  <p:childTnLst>
                                    <p:animEffect transition="out" filter="fade">
                                      <p:cBhvr>
                                        <p:cTn id="1295" dur="1000"/>
                                        <p:tgtEl>
                                          <p:spTgt spid="214"/>
                                        </p:tgtEl>
                                      </p:cBhvr>
                                    </p:animEffect>
                                    <p:set>
                                      <p:cBhvr>
                                        <p:cTn id="1296" dur="1" fill="hold">
                                          <p:stCondLst>
                                            <p:cond delay="999"/>
                                          </p:stCondLst>
                                        </p:cTn>
                                        <p:tgtEl>
                                          <p:spTgt spid="214"/>
                                        </p:tgtEl>
                                        <p:attrNameLst>
                                          <p:attrName>style.visibility</p:attrName>
                                        </p:attrNameLst>
                                      </p:cBhvr>
                                      <p:to>
                                        <p:strVal val="hidden"/>
                                      </p:to>
                                    </p:set>
                                  </p:childTnLst>
                                </p:cTn>
                              </p:par>
                              <p:par>
                                <p:cTn id="1297" presetID="10" presetClass="exit" presetSubtype="0" fill="hold" grpId="4" nodeType="withEffect">
                                  <p:stCondLst>
                                    <p:cond delay="6000"/>
                                  </p:stCondLst>
                                  <p:childTnLst>
                                    <p:animEffect transition="out" filter="fade">
                                      <p:cBhvr>
                                        <p:cTn id="1298" dur="1000"/>
                                        <p:tgtEl>
                                          <p:spTgt spid="217"/>
                                        </p:tgtEl>
                                      </p:cBhvr>
                                    </p:animEffect>
                                    <p:set>
                                      <p:cBhvr>
                                        <p:cTn id="1299" dur="1" fill="hold">
                                          <p:stCondLst>
                                            <p:cond delay="999"/>
                                          </p:stCondLst>
                                        </p:cTn>
                                        <p:tgtEl>
                                          <p:spTgt spid="217"/>
                                        </p:tgtEl>
                                        <p:attrNameLst>
                                          <p:attrName>style.visibility</p:attrName>
                                        </p:attrNameLst>
                                      </p:cBhvr>
                                      <p:to>
                                        <p:strVal val="hidden"/>
                                      </p:to>
                                    </p:set>
                                  </p:childTnLst>
                                </p:cTn>
                              </p:par>
                              <p:par>
                                <p:cTn id="1300" presetID="10" presetClass="exit" presetSubtype="0" fill="hold" grpId="4" nodeType="withEffect">
                                  <p:stCondLst>
                                    <p:cond delay="6000"/>
                                  </p:stCondLst>
                                  <p:childTnLst>
                                    <p:animEffect transition="out" filter="fade">
                                      <p:cBhvr>
                                        <p:cTn id="1301" dur="1000"/>
                                        <p:tgtEl>
                                          <p:spTgt spid="213"/>
                                        </p:tgtEl>
                                      </p:cBhvr>
                                    </p:animEffect>
                                    <p:set>
                                      <p:cBhvr>
                                        <p:cTn id="1302" dur="1" fill="hold">
                                          <p:stCondLst>
                                            <p:cond delay="999"/>
                                          </p:stCondLst>
                                        </p:cTn>
                                        <p:tgtEl>
                                          <p:spTgt spid="213"/>
                                        </p:tgtEl>
                                        <p:attrNameLst>
                                          <p:attrName>style.visibility</p:attrName>
                                        </p:attrNameLst>
                                      </p:cBhvr>
                                      <p:to>
                                        <p:strVal val="hidden"/>
                                      </p:to>
                                    </p:set>
                                  </p:childTnLst>
                                </p:cTn>
                              </p:par>
                              <p:par>
                                <p:cTn id="1303" presetID="10" presetClass="exit" presetSubtype="0" fill="hold" grpId="4" nodeType="withEffect">
                                  <p:stCondLst>
                                    <p:cond delay="6000"/>
                                  </p:stCondLst>
                                  <p:childTnLst>
                                    <p:animEffect transition="out" filter="fade">
                                      <p:cBhvr>
                                        <p:cTn id="1304" dur="1000"/>
                                        <p:tgtEl>
                                          <p:spTgt spid="219"/>
                                        </p:tgtEl>
                                      </p:cBhvr>
                                    </p:animEffect>
                                    <p:set>
                                      <p:cBhvr>
                                        <p:cTn id="1305" dur="1" fill="hold">
                                          <p:stCondLst>
                                            <p:cond delay="999"/>
                                          </p:stCondLst>
                                        </p:cTn>
                                        <p:tgtEl>
                                          <p:spTgt spid="219"/>
                                        </p:tgtEl>
                                        <p:attrNameLst>
                                          <p:attrName>style.visibility</p:attrName>
                                        </p:attrNameLst>
                                      </p:cBhvr>
                                      <p:to>
                                        <p:strVal val="hidden"/>
                                      </p:to>
                                    </p:set>
                                  </p:childTnLst>
                                </p:cTn>
                              </p:par>
                              <p:par>
                                <p:cTn id="1306" presetID="10" presetClass="exit" presetSubtype="0" fill="hold" grpId="4" nodeType="withEffect">
                                  <p:stCondLst>
                                    <p:cond delay="6000"/>
                                  </p:stCondLst>
                                  <p:childTnLst>
                                    <p:animEffect transition="out" filter="fade">
                                      <p:cBhvr>
                                        <p:cTn id="1307" dur="1000"/>
                                        <p:tgtEl>
                                          <p:spTgt spid="159"/>
                                        </p:tgtEl>
                                      </p:cBhvr>
                                    </p:animEffect>
                                    <p:set>
                                      <p:cBhvr>
                                        <p:cTn id="1308" dur="1" fill="hold">
                                          <p:stCondLst>
                                            <p:cond delay="999"/>
                                          </p:stCondLst>
                                        </p:cTn>
                                        <p:tgtEl>
                                          <p:spTgt spid="159"/>
                                        </p:tgtEl>
                                        <p:attrNameLst>
                                          <p:attrName>style.visibility</p:attrName>
                                        </p:attrNameLst>
                                      </p:cBhvr>
                                      <p:to>
                                        <p:strVal val="hidden"/>
                                      </p:to>
                                    </p:set>
                                  </p:childTnLst>
                                </p:cTn>
                              </p:par>
                              <p:par>
                                <p:cTn id="1309" presetID="10" presetClass="exit" presetSubtype="0" fill="hold" grpId="4" nodeType="withEffect">
                                  <p:stCondLst>
                                    <p:cond delay="6000"/>
                                  </p:stCondLst>
                                  <p:childTnLst>
                                    <p:animEffect transition="out" filter="fade">
                                      <p:cBhvr>
                                        <p:cTn id="1310" dur="1000"/>
                                        <p:tgtEl>
                                          <p:spTgt spid="166"/>
                                        </p:tgtEl>
                                      </p:cBhvr>
                                    </p:animEffect>
                                    <p:set>
                                      <p:cBhvr>
                                        <p:cTn id="1311" dur="1" fill="hold">
                                          <p:stCondLst>
                                            <p:cond delay="999"/>
                                          </p:stCondLst>
                                        </p:cTn>
                                        <p:tgtEl>
                                          <p:spTgt spid="166"/>
                                        </p:tgtEl>
                                        <p:attrNameLst>
                                          <p:attrName>style.visibility</p:attrName>
                                        </p:attrNameLst>
                                      </p:cBhvr>
                                      <p:to>
                                        <p:strVal val="hidden"/>
                                      </p:to>
                                    </p:set>
                                  </p:childTnLst>
                                </p:cTn>
                              </p:par>
                              <p:par>
                                <p:cTn id="1312" presetID="10" presetClass="exit" presetSubtype="0" fill="hold" grpId="2" nodeType="withEffect">
                                  <p:stCondLst>
                                    <p:cond delay="6000"/>
                                  </p:stCondLst>
                                  <p:childTnLst>
                                    <p:animEffect transition="out" filter="fade">
                                      <p:cBhvr>
                                        <p:cTn id="1313" dur="1000"/>
                                        <p:tgtEl>
                                          <p:spTgt spid="220"/>
                                        </p:tgtEl>
                                      </p:cBhvr>
                                    </p:animEffect>
                                    <p:set>
                                      <p:cBhvr>
                                        <p:cTn id="1314" dur="1" fill="hold">
                                          <p:stCondLst>
                                            <p:cond delay="999"/>
                                          </p:stCondLst>
                                        </p:cTn>
                                        <p:tgtEl>
                                          <p:spTgt spid="220"/>
                                        </p:tgtEl>
                                        <p:attrNameLst>
                                          <p:attrName>style.visibility</p:attrName>
                                        </p:attrNameLst>
                                      </p:cBhvr>
                                      <p:to>
                                        <p:strVal val="hidden"/>
                                      </p:to>
                                    </p:set>
                                  </p:childTnLst>
                                </p:cTn>
                              </p:par>
                              <p:par>
                                <p:cTn id="1315" presetID="10" presetClass="exit" presetSubtype="0" fill="hold" grpId="2" nodeType="withEffect">
                                  <p:stCondLst>
                                    <p:cond delay="6000"/>
                                  </p:stCondLst>
                                  <p:childTnLst>
                                    <p:animEffect transition="out" filter="fade">
                                      <p:cBhvr>
                                        <p:cTn id="1316" dur="1000"/>
                                        <p:tgtEl>
                                          <p:spTgt spid="211"/>
                                        </p:tgtEl>
                                      </p:cBhvr>
                                    </p:animEffect>
                                    <p:set>
                                      <p:cBhvr>
                                        <p:cTn id="1317" dur="1" fill="hold">
                                          <p:stCondLst>
                                            <p:cond delay="999"/>
                                          </p:stCondLst>
                                        </p:cTn>
                                        <p:tgtEl>
                                          <p:spTgt spid="211"/>
                                        </p:tgtEl>
                                        <p:attrNameLst>
                                          <p:attrName>style.visibility</p:attrName>
                                        </p:attrNameLst>
                                      </p:cBhvr>
                                      <p:to>
                                        <p:strVal val="hidden"/>
                                      </p:to>
                                    </p:set>
                                  </p:childTnLst>
                                </p:cTn>
                              </p:par>
                              <p:par>
                                <p:cTn id="1318" presetID="10" presetClass="exit" presetSubtype="0" fill="hold" grpId="2" nodeType="withEffect">
                                  <p:stCondLst>
                                    <p:cond delay="6000"/>
                                  </p:stCondLst>
                                  <p:childTnLst>
                                    <p:animEffect transition="out" filter="fade">
                                      <p:cBhvr>
                                        <p:cTn id="1319" dur="1000"/>
                                        <p:tgtEl>
                                          <p:spTgt spid="193"/>
                                        </p:tgtEl>
                                      </p:cBhvr>
                                    </p:animEffect>
                                    <p:set>
                                      <p:cBhvr>
                                        <p:cTn id="1320" dur="1" fill="hold">
                                          <p:stCondLst>
                                            <p:cond delay="999"/>
                                          </p:stCondLst>
                                        </p:cTn>
                                        <p:tgtEl>
                                          <p:spTgt spid="193"/>
                                        </p:tgtEl>
                                        <p:attrNameLst>
                                          <p:attrName>style.visibility</p:attrName>
                                        </p:attrNameLst>
                                      </p:cBhvr>
                                      <p:to>
                                        <p:strVal val="hidden"/>
                                      </p:to>
                                    </p:set>
                                  </p:childTnLst>
                                </p:cTn>
                              </p:par>
                              <p:par>
                                <p:cTn id="1321" presetID="10" presetClass="exit" presetSubtype="0" fill="hold" grpId="2" nodeType="withEffect">
                                  <p:stCondLst>
                                    <p:cond delay="6000"/>
                                  </p:stCondLst>
                                  <p:childTnLst>
                                    <p:animEffect transition="out" filter="fade">
                                      <p:cBhvr>
                                        <p:cTn id="1322" dur="1000"/>
                                        <p:tgtEl>
                                          <p:spTgt spid="210"/>
                                        </p:tgtEl>
                                      </p:cBhvr>
                                    </p:animEffect>
                                    <p:set>
                                      <p:cBhvr>
                                        <p:cTn id="1323" dur="1" fill="hold">
                                          <p:stCondLst>
                                            <p:cond delay="999"/>
                                          </p:stCondLst>
                                        </p:cTn>
                                        <p:tgtEl>
                                          <p:spTgt spid="210"/>
                                        </p:tgtEl>
                                        <p:attrNameLst>
                                          <p:attrName>style.visibility</p:attrName>
                                        </p:attrNameLst>
                                      </p:cBhvr>
                                      <p:to>
                                        <p:strVal val="hidden"/>
                                      </p:to>
                                    </p:set>
                                  </p:childTnLst>
                                </p:cTn>
                              </p:par>
                              <p:par>
                                <p:cTn id="1324" presetID="10" presetClass="exit" presetSubtype="0" fill="hold" grpId="2" nodeType="withEffect">
                                  <p:stCondLst>
                                    <p:cond delay="6000"/>
                                  </p:stCondLst>
                                  <p:childTnLst>
                                    <p:animEffect transition="out" filter="fade">
                                      <p:cBhvr>
                                        <p:cTn id="1325" dur="1000"/>
                                        <p:tgtEl>
                                          <p:spTgt spid="174"/>
                                        </p:tgtEl>
                                      </p:cBhvr>
                                    </p:animEffect>
                                    <p:set>
                                      <p:cBhvr>
                                        <p:cTn id="1326" dur="1" fill="hold">
                                          <p:stCondLst>
                                            <p:cond delay="999"/>
                                          </p:stCondLst>
                                        </p:cTn>
                                        <p:tgtEl>
                                          <p:spTgt spid="174"/>
                                        </p:tgtEl>
                                        <p:attrNameLst>
                                          <p:attrName>style.visibility</p:attrName>
                                        </p:attrNameLst>
                                      </p:cBhvr>
                                      <p:to>
                                        <p:strVal val="hidden"/>
                                      </p:to>
                                    </p:set>
                                  </p:childTnLst>
                                </p:cTn>
                              </p:par>
                              <p:par>
                                <p:cTn id="1327" presetID="10" presetClass="exit" presetSubtype="0" fill="hold" grpId="4" nodeType="withEffect">
                                  <p:stCondLst>
                                    <p:cond delay="6000"/>
                                  </p:stCondLst>
                                  <p:childTnLst>
                                    <p:animEffect transition="out" filter="fade">
                                      <p:cBhvr>
                                        <p:cTn id="1328" dur="1000"/>
                                        <p:tgtEl>
                                          <p:spTgt spid="160"/>
                                        </p:tgtEl>
                                      </p:cBhvr>
                                    </p:animEffect>
                                    <p:set>
                                      <p:cBhvr>
                                        <p:cTn id="1329" dur="1" fill="hold">
                                          <p:stCondLst>
                                            <p:cond delay="999"/>
                                          </p:stCondLst>
                                        </p:cTn>
                                        <p:tgtEl>
                                          <p:spTgt spid="160"/>
                                        </p:tgtEl>
                                        <p:attrNameLst>
                                          <p:attrName>style.visibility</p:attrName>
                                        </p:attrNameLst>
                                      </p:cBhvr>
                                      <p:to>
                                        <p:strVal val="hidden"/>
                                      </p:to>
                                    </p:set>
                                  </p:childTnLst>
                                </p:cTn>
                              </p:par>
                              <p:par>
                                <p:cTn id="1330" presetID="10" presetClass="exit" presetSubtype="0" fill="hold" grpId="4" nodeType="withEffect">
                                  <p:stCondLst>
                                    <p:cond delay="6000"/>
                                  </p:stCondLst>
                                  <p:childTnLst>
                                    <p:animEffect transition="out" filter="fade">
                                      <p:cBhvr>
                                        <p:cTn id="1331" dur="1000"/>
                                        <p:tgtEl>
                                          <p:spTgt spid="158"/>
                                        </p:tgtEl>
                                      </p:cBhvr>
                                    </p:animEffect>
                                    <p:set>
                                      <p:cBhvr>
                                        <p:cTn id="1332" dur="1" fill="hold">
                                          <p:stCondLst>
                                            <p:cond delay="999"/>
                                          </p:stCondLst>
                                        </p:cTn>
                                        <p:tgtEl>
                                          <p:spTgt spid="158"/>
                                        </p:tgtEl>
                                        <p:attrNameLst>
                                          <p:attrName>style.visibility</p:attrName>
                                        </p:attrNameLst>
                                      </p:cBhvr>
                                      <p:to>
                                        <p:strVal val="hidden"/>
                                      </p:to>
                                    </p:set>
                                  </p:childTnLst>
                                </p:cTn>
                              </p:par>
                              <p:par>
                                <p:cTn id="1333" presetID="10" presetClass="exit" presetSubtype="0" fill="hold" grpId="4" nodeType="withEffect">
                                  <p:stCondLst>
                                    <p:cond delay="6000"/>
                                  </p:stCondLst>
                                  <p:childTnLst>
                                    <p:animEffect transition="out" filter="fade">
                                      <p:cBhvr>
                                        <p:cTn id="1334" dur="1000"/>
                                        <p:tgtEl>
                                          <p:spTgt spid="207"/>
                                        </p:tgtEl>
                                      </p:cBhvr>
                                    </p:animEffect>
                                    <p:set>
                                      <p:cBhvr>
                                        <p:cTn id="1335" dur="1" fill="hold">
                                          <p:stCondLst>
                                            <p:cond delay="999"/>
                                          </p:stCondLst>
                                        </p:cTn>
                                        <p:tgtEl>
                                          <p:spTgt spid="207"/>
                                        </p:tgtEl>
                                        <p:attrNameLst>
                                          <p:attrName>style.visibility</p:attrName>
                                        </p:attrNameLst>
                                      </p:cBhvr>
                                      <p:to>
                                        <p:strVal val="hidden"/>
                                      </p:to>
                                    </p:set>
                                  </p:childTnLst>
                                </p:cTn>
                              </p:par>
                              <p:par>
                                <p:cTn id="1336" presetID="10" presetClass="exit" presetSubtype="0" fill="hold" grpId="4" nodeType="withEffect">
                                  <p:stCondLst>
                                    <p:cond delay="6000"/>
                                  </p:stCondLst>
                                  <p:childTnLst>
                                    <p:animEffect transition="out" filter="fade">
                                      <p:cBhvr>
                                        <p:cTn id="1337" dur="1000"/>
                                        <p:tgtEl>
                                          <p:spTgt spid="163"/>
                                        </p:tgtEl>
                                      </p:cBhvr>
                                    </p:animEffect>
                                    <p:set>
                                      <p:cBhvr>
                                        <p:cTn id="1338" dur="1" fill="hold">
                                          <p:stCondLst>
                                            <p:cond delay="999"/>
                                          </p:stCondLst>
                                        </p:cTn>
                                        <p:tgtEl>
                                          <p:spTgt spid="163"/>
                                        </p:tgtEl>
                                        <p:attrNameLst>
                                          <p:attrName>style.visibility</p:attrName>
                                        </p:attrNameLst>
                                      </p:cBhvr>
                                      <p:to>
                                        <p:strVal val="hidden"/>
                                      </p:to>
                                    </p:set>
                                  </p:childTnLst>
                                </p:cTn>
                              </p:par>
                              <p:par>
                                <p:cTn id="1339" presetID="10" presetClass="exit" presetSubtype="0" fill="hold" grpId="4" nodeType="withEffect">
                                  <p:stCondLst>
                                    <p:cond delay="6000"/>
                                  </p:stCondLst>
                                  <p:childTnLst>
                                    <p:animEffect transition="out" filter="fade">
                                      <p:cBhvr>
                                        <p:cTn id="1340" dur="1000"/>
                                        <p:tgtEl>
                                          <p:spTgt spid="215"/>
                                        </p:tgtEl>
                                      </p:cBhvr>
                                    </p:animEffect>
                                    <p:set>
                                      <p:cBhvr>
                                        <p:cTn id="1341" dur="1" fill="hold">
                                          <p:stCondLst>
                                            <p:cond delay="999"/>
                                          </p:stCondLst>
                                        </p:cTn>
                                        <p:tgtEl>
                                          <p:spTgt spid="215"/>
                                        </p:tgtEl>
                                        <p:attrNameLst>
                                          <p:attrName>style.visibility</p:attrName>
                                        </p:attrNameLst>
                                      </p:cBhvr>
                                      <p:to>
                                        <p:strVal val="hidden"/>
                                      </p:to>
                                    </p:set>
                                  </p:childTnLst>
                                </p:cTn>
                              </p:par>
                              <p:par>
                                <p:cTn id="1342" presetID="10" presetClass="exit" presetSubtype="0" fill="hold" grpId="4" nodeType="withEffect">
                                  <p:stCondLst>
                                    <p:cond delay="6000"/>
                                  </p:stCondLst>
                                  <p:childTnLst>
                                    <p:animEffect transition="out" filter="fade">
                                      <p:cBhvr>
                                        <p:cTn id="1343" dur="1000"/>
                                        <p:tgtEl>
                                          <p:spTgt spid="162"/>
                                        </p:tgtEl>
                                      </p:cBhvr>
                                    </p:animEffect>
                                    <p:set>
                                      <p:cBhvr>
                                        <p:cTn id="1344" dur="1" fill="hold">
                                          <p:stCondLst>
                                            <p:cond delay="999"/>
                                          </p:stCondLst>
                                        </p:cTn>
                                        <p:tgtEl>
                                          <p:spTgt spid="162"/>
                                        </p:tgtEl>
                                        <p:attrNameLst>
                                          <p:attrName>style.visibility</p:attrName>
                                        </p:attrNameLst>
                                      </p:cBhvr>
                                      <p:to>
                                        <p:strVal val="hidden"/>
                                      </p:to>
                                    </p:set>
                                  </p:childTnLst>
                                </p:cTn>
                              </p:par>
                              <p:par>
                                <p:cTn id="1345" presetID="10" presetClass="exit" presetSubtype="0" fill="hold" grpId="4" nodeType="withEffect">
                                  <p:stCondLst>
                                    <p:cond delay="6000"/>
                                  </p:stCondLst>
                                  <p:childTnLst>
                                    <p:animEffect transition="out" filter="fade">
                                      <p:cBhvr>
                                        <p:cTn id="1346" dur="1000"/>
                                        <p:tgtEl>
                                          <p:spTgt spid="177"/>
                                        </p:tgtEl>
                                      </p:cBhvr>
                                    </p:animEffect>
                                    <p:set>
                                      <p:cBhvr>
                                        <p:cTn id="1347" dur="1" fill="hold">
                                          <p:stCondLst>
                                            <p:cond delay="999"/>
                                          </p:stCondLst>
                                        </p:cTn>
                                        <p:tgtEl>
                                          <p:spTgt spid="177"/>
                                        </p:tgtEl>
                                        <p:attrNameLst>
                                          <p:attrName>style.visibility</p:attrName>
                                        </p:attrNameLst>
                                      </p:cBhvr>
                                      <p:to>
                                        <p:strVal val="hidden"/>
                                      </p:to>
                                    </p:set>
                                  </p:childTnLst>
                                </p:cTn>
                              </p:par>
                              <p:par>
                                <p:cTn id="1348" presetID="10" presetClass="exit" presetSubtype="0" fill="hold" grpId="4" nodeType="withEffect">
                                  <p:stCondLst>
                                    <p:cond delay="6000"/>
                                  </p:stCondLst>
                                  <p:childTnLst>
                                    <p:animEffect transition="out" filter="fade">
                                      <p:cBhvr>
                                        <p:cTn id="1349" dur="1000"/>
                                        <p:tgtEl>
                                          <p:spTgt spid="195"/>
                                        </p:tgtEl>
                                      </p:cBhvr>
                                    </p:animEffect>
                                    <p:set>
                                      <p:cBhvr>
                                        <p:cTn id="1350" dur="1" fill="hold">
                                          <p:stCondLst>
                                            <p:cond delay="999"/>
                                          </p:stCondLst>
                                        </p:cTn>
                                        <p:tgtEl>
                                          <p:spTgt spid="195"/>
                                        </p:tgtEl>
                                        <p:attrNameLst>
                                          <p:attrName>style.visibility</p:attrName>
                                        </p:attrNameLst>
                                      </p:cBhvr>
                                      <p:to>
                                        <p:strVal val="hidden"/>
                                      </p:to>
                                    </p:set>
                                  </p:childTnLst>
                                </p:cTn>
                              </p:par>
                              <p:par>
                                <p:cTn id="1351" presetID="10" presetClass="exit" presetSubtype="0" fill="hold" grpId="2" nodeType="withEffect">
                                  <p:stCondLst>
                                    <p:cond delay="6000"/>
                                  </p:stCondLst>
                                  <p:childTnLst>
                                    <p:animEffect transition="out" filter="fade">
                                      <p:cBhvr>
                                        <p:cTn id="1352" dur="1000"/>
                                        <p:tgtEl>
                                          <p:spTgt spid="179"/>
                                        </p:tgtEl>
                                      </p:cBhvr>
                                    </p:animEffect>
                                    <p:set>
                                      <p:cBhvr>
                                        <p:cTn id="1353" dur="1" fill="hold">
                                          <p:stCondLst>
                                            <p:cond delay="999"/>
                                          </p:stCondLst>
                                        </p:cTn>
                                        <p:tgtEl>
                                          <p:spTgt spid="179"/>
                                        </p:tgtEl>
                                        <p:attrNameLst>
                                          <p:attrName>style.visibility</p:attrName>
                                        </p:attrNameLst>
                                      </p:cBhvr>
                                      <p:to>
                                        <p:strVal val="hidden"/>
                                      </p:to>
                                    </p:set>
                                  </p:childTnLst>
                                </p:cTn>
                              </p:par>
                              <p:par>
                                <p:cTn id="1354" presetID="10" presetClass="exit" presetSubtype="0" fill="hold" grpId="2" nodeType="withEffect">
                                  <p:stCondLst>
                                    <p:cond delay="6000"/>
                                  </p:stCondLst>
                                  <p:childTnLst>
                                    <p:animEffect transition="out" filter="fade">
                                      <p:cBhvr>
                                        <p:cTn id="1355" dur="1000"/>
                                        <p:tgtEl>
                                          <p:spTgt spid="188"/>
                                        </p:tgtEl>
                                      </p:cBhvr>
                                    </p:animEffect>
                                    <p:set>
                                      <p:cBhvr>
                                        <p:cTn id="1356" dur="1" fill="hold">
                                          <p:stCondLst>
                                            <p:cond delay="999"/>
                                          </p:stCondLst>
                                        </p:cTn>
                                        <p:tgtEl>
                                          <p:spTgt spid="188"/>
                                        </p:tgtEl>
                                        <p:attrNameLst>
                                          <p:attrName>style.visibility</p:attrName>
                                        </p:attrNameLst>
                                      </p:cBhvr>
                                      <p:to>
                                        <p:strVal val="hidden"/>
                                      </p:to>
                                    </p:set>
                                  </p:childTnLst>
                                </p:cTn>
                              </p:par>
                              <p:par>
                                <p:cTn id="1357" presetID="10" presetClass="exit" presetSubtype="0" fill="hold" grpId="2" nodeType="withEffect">
                                  <p:stCondLst>
                                    <p:cond delay="6000"/>
                                  </p:stCondLst>
                                  <p:childTnLst>
                                    <p:animEffect transition="out" filter="fade">
                                      <p:cBhvr>
                                        <p:cTn id="1358" dur="1000"/>
                                        <p:tgtEl>
                                          <p:spTgt spid="178"/>
                                        </p:tgtEl>
                                      </p:cBhvr>
                                    </p:animEffect>
                                    <p:set>
                                      <p:cBhvr>
                                        <p:cTn id="1359" dur="1" fill="hold">
                                          <p:stCondLst>
                                            <p:cond delay="999"/>
                                          </p:stCondLst>
                                        </p:cTn>
                                        <p:tgtEl>
                                          <p:spTgt spid="178"/>
                                        </p:tgtEl>
                                        <p:attrNameLst>
                                          <p:attrName>style.visibility</p:attrName>
                                        </p:attrNameLst>
                                      </p:cBhvr>
                                      <p:to>
                                        <p:strVal val="hidden"/>
                                      </p:to>
                                    </p:set>
                                  </p:childTnLst>
                                </p:cTn>
                              </p:par>
                              <p:par>
                                <p:cTn id="1360" presetID="10" presetClass="exit" presetSubtype="0" fill="hold" grpId="4" nodeType="withEffect">
                                  <p:stCondLst>
                                    <p:cond delay="6000"/>
                                  </p:stCondLst>
                                  <p:childTnLst>
                                    <p:animEffect transition="out" filter="fade">
                                      <p:cBhvr>
                                        <p:cTn id="1361" dur="1000"/>
                                        <p:tgtEl>
                                          <p:spTgt spid="167"/>
                                        </p:tgtEl>
                                      </p:cBhvr>
                                    </p:animEffect>
                                    <p:set>
                                      <p:cBhvr>
                                        <p:cTn id="1362" dur="1" fill="hold">
                                          <p:stCondLst>
                                            <p:cond delay="999"/>
                                          </p:stCondLst>
                                        </p:cTn>
                                        <p:tgtEl>
                                          <p:spTgt spid="167"/>
                                        </p:tgtEl>
                                        <p:attrNameLst>
                                          <p:attrName>style.visibility</p:attrName>
                                        </p:attrNameLst>
                                      </p:cBhvr>
                                      <p:to>
                                        <p:strVal val="hidden"/>
                                      </p:to>
                                    </p:set>
                                  </p:childTnLst>
                                </p:cTn>
                              </p:par>
                              <p:par>
                                <p:cTn id="1363" presetID="10" presetClass="exit" presetSubtype="0" fill="hold" grpId="4" nodeType="withEffect">
                                  <p:stCondLst>
                                    <p:cond delay="6000"/>
                                  </p:stCondLst>
                                  <p:childTnLst>
                                    <p:animEffect transition="out" filter="fade">
                                      <p:cBhvr>
                                        <p:cTn id="1364" dur="1000"/>
                                        <p:tgtEl>
                                          <p:spTgt spid="168"/>
                                        </p:tgtEl>
                                      </p:cBhvr>
                                    </p:animEffect>
                                    <p:set>
                                      <p:cBhvr>
                                        <p:cTn id="1365" dur="1" fill="hold">
                                          <p:stCondLst>
                                            <p:cond delay="999"/>
                                          </p:stCondLst>
                                        </p:cTn>
                                        <p:tgtEl>
                                          <p:spTgt spid="168"/>
                                        </p:tgtEl>
                                        <p:attrNameLst>
                                          <p:attrName>style.visibility</p:attrName>
                                        </p:attrNameLst>
                                      </p:cBhvr>
                                      <p:to>
                                        <p:strVal val="hidden"/>
                                      </p:to>
                                    </p:set>
                                  </p:childTnLst>
                                </p:cTn>
                              </p:par>
                              <p:par>
                                <p:cTn id="1366" presetID="10" presetClass="exit" presetSubtype="0" fill="hold" grpId="4" nodeType="withEffect">
                                  <p:stCondLst>
                                    <p:cond delay="6000"/>
                                  </p:stCondLst>
                                  <p:childTnLst>
                                    <p:animEffect transition="out" filter="fade">
                                      <p:cBhvr>
                                        <p:cTn id="1367" dur="1000"/>
                                        <p:tgtEl>
                                          <p:spTgt spid="169"/>
                                        </p:tgtEl>
                                      </p:cBhvr>
                                    </p:animEffect>
                                    <p:set>
                                      <p:cBhvr>
                                        <p:cTn id="1368" dur="1" fill="hold">
                                          <p:stCondLst>
                                            <p:cond delay="999"/>
                                          </p:stCondLst>
                                        </p:cTn>
                                        <p:tgtEl>
                                          <p:spTgt spid="169"/>
                                        </p:tgtEl>
                                        <p:attrNameLst>
                                          <p:attrName>style.visibility</p:attrName>
                                        </p:attrNameLst>
                                      </p:cBhvr>
                                      <p:to>
                                        <p:strVal val="hidden"/>
                                      </p:to>
                                    </p:set>
                                  </p:childTnLst>
                                </p:cTn>
                              </p:par>
                              <p:par>
                                <p:cTn id="1369" presetID="10" presetClass="exit" presetSubtype="0" fill="hold" grpId="4" nodeType="withEffect">
                                  <p:stCondLst>
                                    <p:cond delay="6000"/>
                                  </p:stCondLst>
                                  <p:childTnLst>
                                    <p:animEffect transition="out" filter="fade">
                                      <p:cBhvr>
                                        <p:cTn id="1370" dur="1000"/>
                                        <p:tgtEl>
                                          <p:spTgt spid="170"/>
                                        </p:tgtEl>
                                      </p:cBhvr>
                                    </p:animEffect>
                                    <p:set>
                                      <p:cBhvr>
                                        <p:cTn id="1371" dur="1" fill="hold">
                                          <p:stCondLst>
                                            <p:cond delay="999"/>
                                          </p:stCondLst>
                                        </p:cTn>
                                        <p:tgtEl>
                                          <p:spTgt spid="170"/>
                                        </p:tgtEl>
                                        <p:attrNameLst>
                                          <p:attrName>style.visibility</p:attrName>
                                        </p:attrNameLst>
                                      </p:cBhvr>
                                      <p:to>
                                        <p:strVal val="hidden"/>
                                      </p:to>
                                    </p:set>
                                  </p:childTnLst>
                                </p:cTn>
                              </p:par>
                              <p:par>
                                <p:cTn id="1372" presetID="10" presetClass="exit" presetSubtype="0" fill="hold" grpId="4" nodeType="withEffect">
                                  <p:stCondLst>
                                    <p:cond delay="6000"/>
                                  </p:stCondLst>
                                  <p:childTnLst>
                                    <p:animEffect transition="out" filter="fade">
                                      <p:cBhvr>
                                        <p:cTn id="1373" dur="1000"/>
                                        <p:tgtEl>
                                          <p:spTgt spid="172"/>
                                        </p:tgtEl>
                                      </p:cBhvr>
                                    </p:animEffect>
                                    <p:set>
                                      <p:cBhvr>
                                        <p:cTn id="1374" dur="1" fill="hold">
                                          <p:stCondLst>
                                            <p:cond delay="999"/>
                                          </p:stCondLst>
                                        </p:cTn>
                                        <p:tgtEl>
                                          <p:spTgt spid="172"/>
                                        </p:tgtEl>
                                        <p:attrNameLst>
                                          <p:attrName>style.visibility</p:attrName>
                                        </p:attrNameLst>
                                      </p:cBhvr>
                                      <p:to>
                                        <p:strVal val="hidden"/>
                                      </p:to>
                                    </p:set>
                                  </p:childTnLst>
                                </p:cTn>
                              </p:par>
                              <p:par>
                                <p:cTn id="1375" presetID="10" presetClass="exit" presetSubtype="0" fill="hold" grpId="4" nodeType="withEffect">
                                  <p:stCondLst>
                                    <p:cond delay="6000"/>
                                  </p:stCondLst>
                                  <p:childTnLst>
                                    <p:animEffect transition="out" filter="fade">
                                      <p:cBhvr>
                                        <p:cTn id="1376" dur="1000"/>
                                        <p:tgtEl>
                                          <p:spTgt spid="200"/>
                                        </p:tgtEl>
                                      </p:cBhvr>
                                    </p:animEffect>
                                    <p:set>
                                      <p:cBhvr>
                                        <p:cTn id="1377" dur="1" fill="hold">
                                          <p:stCondLst>
                                            <p:cond delay="999"/>
                                          </p:stCondLst>
                                        </p:cTn>
                                        <p:tgtEl>
                                          <p:spTgt spid="200"/>
                                        </p:tgtEl>
                                        <p:attrNameLst>
                                          <p:attrName>style.visibility</p:attrName>
                                        </p:attrNameLst>
                                      </p:cBhvr>
                                      <p:to>
                                        <p:strVal val="hidden"/>
                                      </p:to>
                                    </p:set>
                                  </p:childTnLst>
                                </p:cTn>
                              </p:par>
                              <p:par>
                                <p:cTn id="1378" presetID="10" presetClass="exit" presetSubtype="0" fill="hold" grpId="4" nodeType="withEffect">
                                  <p:stCondLst>
                                    <p:cond delay="6000"/>
                                  </p:stCondLst>
                                  <p:childTnLst>
                                    <p:animEffect transition="out" filter="fade">
                                      <p:cBhvr>
                                        <p:cTn id="1379" dur="1000"/>
                                        <p:tgtEl>
                                          <p:spTgt spid="184"/>
                                        </p:tgtEl>
                                      </p:cBhvr>
                                    </p:animEffect>
                                    <p:set>
                                      <p:cBhvr>
                                        <p:cTn id="1380" dur="1" fill="hold">
                                          <p:stCondLst>
                                            <p:cond delay="999"/>
                                          </p:stCondLst>
                                        </p:cTn>
                                        <p:tgtEl>
                                          <p:spTgt spid="184"/>
                                        </p:tgtEl>
                                        <p:attrNameLst>
                                          <p:attrName>style.visibility</p:attrName>
                                        </p:attrNameLst>
                                      </p:cBhvr>
                                      <p:to>
                                        <p:strVal val="hidden"/>
                                      </p:to>
                                    </p:set>
                                  </p:childTnLst>
                                </p:cTn>
                              </p:par>
                              <p:par>
                                <p:cTn id="1381" presetID="10" presetClass="exit" presetSubtype="0" fill="hold" grpId="4" nodeType="withEffect">
                                  <p:stCondLst>
                                    <p:cond delay="6000"/>
                                  </p:stCondLst>
                                  <p:childTnLst>
                                    <p:animEffect transition="out" filter="fade">
                                      <p:cBhvr>
                                        <p:cTn id="1382" dur="1000"/>
                                        <p:tgtEl>
                                          <p:spTgt spid="185"/>
                                        </p:tgtEl>
                                      </p:cBhvr>
                                    </p:animEffect>
                                    <p:set>
                                      <p:cBhvr>
                                        <p:cTn id="1383" dur="1" fill="hold">
                                          <p:stCondLst>
                                            <p:cond delay="999"/>
                                          </p:stCondLst>
                                        </p:cTn>
                                        <p:tgtEl>
                                          <p:spTgt spid="185"/>
                                        </p:tgtEl>
                                        <p:attrNameLst>
                                          <p:attrName>style.visibility</p:attrName>
                                        </p:attrNameLst>
                                      </p:cBhvr>
                                      <p:to>
                                        <p:strVal val="hidden"/>
                                      </p:to>
                                    </p:set>
                                  </p:childTnLst>
                                </p:cTn>
                              </p:par>
                              <p:par>
                                <p:cTn id="1384" presetID="10" presetClass="exit" presetSubtype="0" fill="hold" grpId="2" nodeType="withEffect">
                                  <p:stCondLst>
                                    <p:cond delay="6000"/>
                                  </p:stCondLst>
                                  <p:childTnLst>
                                    <p:animEffect transition="out" filter="fade">
                                      <p:cBhvr>
                                        <p:cTn id="1385" dur="1000"/>
                                        <p:tgtEl>
                                          <p:spTgt spid="175"/>
                                        </p:tgtEl>
                                      </p:cBhvr>
                                    </p:animEffect>
                                    <p:set>
                                      <p:cBhvr>
                                        <p:cTn id="1386" dur="1" fill="hold">
                                          <p:stCondLst>
                                            <p:cond delay="999"/>
                                          </p:stCondLst>
                                        </p:cTn>
                                        <p:tgtEl>
                                          <p:spTgt spid="175"/>
                                        </p:tgtEl>
                                        <p:attrNameLst>
                                          <p:attrName>style.visibility</p:attrName>
                                        </p:attrNameLst>
                                      </p:cBhvr>
                                      <p:to>
                                        <p:strVal val="hidden"/>
                                      </p:to>
                                    </p:set>
                                  </p:childTnLst>
                                </p:cTn>
                              </p:par>
                              <p:par>
                                <p:cTn id="1387" presetID="10" presetClass="exit" presetSubtype="0" fill="hold" grpId="2" nodeType="withEffect">
                                  <p:stCondLst>
                                    <p:cond delay="6000"/>
                                  </p:stCondLst>
                                  <p:childTnLst>
                                    <p:animEffect transition="out" filter="fade">
                                      <p:cBhvr>
                                        <p:cTn id="1388" dur="1000"/>
                                        <p:tgtEl>
                                          <p:spTgt spid="203"/>
                                        </p:tgtEl>
                                      </p:cBhvr>
                                    </p:animEffect>
                                    <p:set>
                                      <p:cBhvr>
                                        <p:cTn id="1389" dur="1" fill="hold">
                                          <p:stCondLst>
                                            <p:cond delay="999"/>
                                          </p:stCondLst>
                                        </p:cTn>
                                        <p:tgtEl>
                                          <p:spTgt spid="203"/>
                                        </p:tgtEl>
                                        <p:attrNameLst>
                                          <p:attrName>style.visibility</p:attrName>
                                        </p:attrNameLst>
                                      </p:cBhvr>
                                      <p:to>
                                        <p:strVal val="hidden"/>
                                      </p:to>
                                    </p:set>
                                  </p:childTnLst>
                                </p:cTn>
                              </p:par>
                              <p:par>
                                <p:cTn id="1390" presetID="10" presetClass="exit" presetSubtype="0" fill="hold" grpId="4" nodeType="withEffect">
                                  <p:stCondLst>
                                    <p:cond delay="6000"/>
                                  </p:stCondLst>
                                  <p:childTnLst>
                                    <p:animEffect transition="out" filter="fade">
                                      <p:cBhvr>
                                        <p:cTn id="1391" dur="1000"/>
                                        <p:tgtEl>
                                          <p:spTgt spid="187"/>
                                        </p:tgtEl>
                                      </p:cBhvr>
                                    </p:animEffect>
                                    <p:set>
                                      <p:cBhvr>
                                        <p:cTn id="1392" dur="1" fill="hold">
                                          <p:stCondLst>
                                            <p:cond delay="999"/>
                                          </p:stCondLst>
                                        </p:cTn>
                                        <p:tgtEl>
                                          <p:spTgt spid="187"/>
                                        </p:tgtEl>
                                        <p:attrNameLst>
                                          <p:attrName>style.visibility</p:attrName>
                                        </p:attrNameLst>
                                      </p:cBhvr>
                                      <p:to>
                                        <p:strVal val="hidden"/>
                                      </p:to>
                                    </p:set>
                                  </p:childTnLst>
                                </p:cTn>
                              </p:par>
                              <p:par>
                                <p:cTn id="1393" presetID="10" presetClass="exit" presetSubtype="0" fill="hold" grpId="2" nodeType="withEffect">
                                  <p:stCondLst>
                                    <p:cond delay="6000"/>
                                  </p:stCondLst>
                                  <p:childTnLst>
                                    <p:animEffect transition="out" filter="fade">
                                      <p:cBhvr>
                                        <p:cTn id="1394" dur="1000"/>
                                        <p:tgtEl>
                                          <p:spTgt spid="186"/>
                                        </p:tgtEl>
                                      </p:cBhvr>
                                    </p:animEffect>
                                    <p:set>
                                      <p:cBhvr>
                                        <p:cTn id="1395" dur="1" fill="hold">
                                          <p:stCondLst>
                                            <p:cond delay="999"/>
                                          </p:stCondLst>
                                        </p:cTn>
                                        <p:tgtEl>
                                          <p:spTgt spid="186"/>
                                        </p:tgtEl>
                                        <p:attrNameLst>
                                          <p:attrName>style.visibility</p:attrName>
                                        </p:attrNameLst>
                                      </p:cBhvr>
                                      <p:to>
                                        <p:strVal val="hidden"/>
                                      </p:to>
                                    </p:set>
                                  </p:childTnLst>
                                </p:cTn>
                              </p:par>
                              <p:par>
                                <p:cTn id="1396" presetID="10" presetClass="exit" presetSubtype="0" fill="hold" grpId="2" nodeType="withEffect">
                                  <p:stCondLst>
                                    <p:cond delay="6000"/>
                                  </p:stCondLst>
                                  <p:childTnLst>
                                    <p:animEffect transition="out" filter="fade">
                                      <p:cBhvr>
                                        <p:cTn id="1397" dur="1000"/>
                                        <p:tgtEl>
                                          <p:spTgt spid="176"/>
                                        </p:tgtEl>
                                      </p:cBhvr>
                                    </p:animEffect>
                                    <p:set>
                                      <p:cBhvr>
                                        <p:cTn id="1398" dur="1" fill="hold">
                                          <p:stCondLst>
                                            <p:cond delay="999"/>
                                          </p:stCondLst>
                                        </p:cTn>
                                        <p:tgtEl>
                                          <p:spTgt spid="176"/>
                                        </p:tgtEl>
                                        <p:attrNameLst>
                                          <p:attrName>style.visibility</p:attrName>
                                        </p:attrNameLst>
                                      </p:cBhvr>
                                      <p:to>
                                        <p:strVal val="hidden"/>
                                      </p:to>
                                    </p:set>
                                  </p:childTnLst>
                                </p:cTn>
                              </p:par>
                              <p:par>
                                <p:cTn id="1399" presetID="10" presetClass="exit" presetSubtype="0" fill="hold" grpId="2" nodeType="withEffect">
                                  <p:stCondLst>
                                    <p:cond delay="6000"/>
                                  </p:stCondLst>
                                  <p:childTnLst>
                                    <p:animEffect transition="out" filter="fade">
                                      <p:cBhvr>
                                        <p:cTn id="1400" dur="1000"/>
                                        <p:tgtEl>
                                          <p:spTgt spid="191"/>
                                        </p:tgtEl>
                                      </p:cBhvr>
                                    </p:animEffect>
                                    <p:set>
                                      <p:cBhvr>
                                        <p:cTn id="1401" dur="1" fill="hold">
                                          <p:stCondLst>
                                            <p:cond delay="999"/>
                                          </p:stCondLst>
                                        </p:cTn>
                                        <p:tgtEl>
                                          <p:spTgt spid="191"/>
                                        </p:tgtEl>
                                        <p:attrNameLst>
                                          <p:attrName>style.visibility</p:attrName>
                                        </p:attrNameLst>
                                      </p:cBhvr>
                                      <p:to>
                                        <p:strVal val="hidden"/>
                                      </p:to>
                                    </p:set>
                                  </p:childTnLst>
                                </p:cTn>
                              </p:par>
                              <p:par>
                                <p:cTn id="1402" presetID="10" presetClass="exit" presetSubtype="0" fill="hold" grpId="4" nodeType="withEffect">
                                  <p:stCondLst>
                                    <p:cond delay="6000"/>
                                  </p:stCondLst>
                                  <p:childTnLst>
                                    <p:animEffect transition="out" filter="fade">
                                      <p:cBhvr>
                                        <p:cTn id="1403" dur="1000"/>
                                        <p:tgtEl>
                                          <p:spTgt spid="192"/>
                                        </p:tgtEl>
                                      </p:cBhvr>
                                    </p:animEffect>
                                    <p:set>
                                      <p:cBhvr>
                                        <p:cTn id="1404" dur="1" fill="hold">
                                          <p:stCondLst>
                                            <p:cond delay="999"/>
                                          </p:stCondLst>
                                        </p:cTn>
                                        <p:tgtEl>
                                          <p:spTgt spid="192"/>
                                        </p:tgtEl>
                                        <p:attrNameLst>
                                          <p:attrName>style.visibility</p:attrName>
                                        </p:attrNameLst>
                                      </p:cBhvr>
                                      <p:to>
                                        <p:strVal val="hidden"/>
                                      </p:to>
                                    </p:set>
                                  </p:childTnLst>
                                </p:cTn>
                              </p:par>
                              <p:par>
                                <p:cTn id="1405" presetID="10" presetClass="exit" presetSubtype="0" fill="hold" grpId="4" nodeType="withEffect">
                                  <p:stCondLst>
                                    <p:cond delay="6000"/>
                                  </p:stCondLst>
                                  <p:childTnLst>
                                    <p:animEffect transition="out" filter="fade">
                                      <p:cBhvr>
                                        <p:cTn id="1406" dur="1000"/>
                                        <p:tgtEl>
                                          <p:spTgt spid="189"/>
                                        </p:tgtEl>
                                      </p:cBhvr>
                                    </p:animEffect>
                                    <p:set>
                                      <p:cBhvr>
                                        <p:cTn id="1407" dur="1" fill="hold">
                                          <p:stCondLst>
                                            <p:cond delay="999"/>
                                          </p:stCondLst>
                                        </p:cTn>
                                        <p:tgtEl>
                                          <p:spTgt spid="189"/>
                                        </p:tgtEl>
                                        <p:attrNameLst>
                                          <p:attrName>style.visibility</p:attrName>
                                        </p:attrNameLst>
                                      </p:cBhvr>
                                      <p:to>
                                        <p:strVal val="hidden"/>
                                      </p:to>
                                    </p:set>
                                  </p:childTnLst>
                                </p:cTn>
                              </p:par>
                              <p:par>
                                <p:cTn id="1408" presetID="10" presetClass="exit" presetSubtype="0" fill="hold" grpId="4" nodeType="withEffect">
                                  <p:stCondLst>
                                    <p:cond delay="6000"/>
                                  </p:stCondLst>
                                  <p:childTnLst>
                                    <p:animEffect transition="out" filter="fade">
                                      <p:cBhvr>
                                        <p:cTn id="1409" dur="1000"/>
                                        <p:tgtEl>
                                          <p:spTgt spid="196"/>
                                        </p:tgtEl>
                                      </p:cBhvr>
                                    </p:animEffect>
                                    <p:set>
                                      <p:cBhvr>
                                        <p:cTn id="1410" dur="1" fill="hold">
                                          <p:stCondLst>
                                            <p:cond delay="999"/>
                                          </p:stCondLst>
                                        </p:cTn>
                                        <p:tgtEl>
                                          <p:spTgt spid="196"/>
                                        </p:tgtEl>
                                        <p:attrNameLst>
                                          <p:attrName>style.visibility</p:attrName>
                                        </p:attrNameLst>
                                      </p:cBhvr>
                                      <p:to>
                                        <p:strVal val="hidden"/>
                                      </p:to>
                                    </p:set>
                                  </p:childTnLst>
                                </p:cTn>
                              </p:par>
                              <p:par>
                                <p:cTn id="1411" presetID="10" presetClass="exit" presetSubtype="0" fill="hold" grpId="4" nodeType="withEffect">
                                  <p:stCondLst>
                                    <p:cond delay="6000"/>
                                  </p:stCondLst>
                                  <p:childTnLst>
                                    <p:animEffect transition="out" filter="fade">
                                      <p:cBhvr>
                                        <p:cTn id="1412" dur="1000"/>
                                        <p:tgtEl>
                                          <p:spTgt spid="197"/>
                                        </p:tgtEl>
                                      </p:cBhvr>
                                    </p:animEffect>
                                    <p:set>
                                      <p:cBhvr>
                                        <p:cTn id="1413" dur="1" fill="hold">
                                          <p:stCondLst>
                                            <p:cond delay="999"/>
                                          </p:stCondLst>
                                        </p:cTn>
                                        <p:tgtEl>
                                          <p:spTgt spid="197"/>
                                        </p:tgtEl>
                                        <p:attrNameLst>
                                          <p:attrName>style.visibility</p:attrName>
                                        </p:attrNameLst>
                                      </p:cBhvr>
                                      <p:to>
                                        <p:strVal val="hidden"/>
                                      </p:to>
                                    </p:set>
                                  </p:childTnLst>
                                </p:cTn>
                              </p:par>
                              <p:par>
                                <p:cTn id="1414" presetID="10" presetClass="exit" presetSubtype="0" fill="hold" grpId="2" nodeType="withEffect">
                                  <p:stCondLst>
                                    <p:cond delay="6000"/>
                                  </p:stCondLst>
                                  <p:childTnLst>
                                    <p:animEffect transition="out" filter="fade">
                                      <p:cBhvr>
                                        <p:cTn id="1415" dur="1000"/>
                                        <p:tgtEl>
                                          <p:spTgt spid="198"/>
                                        </p:tgtEl>
                                      </p:cBhvr>
                                    </p:animEffect>
                                    <p:set>
                                      <p:cBhvr>
                                        <p:cTn id="1416" dur="1" fill="hold">
                                          <p:stCondLst>
                                            <p:cond delay="999"/>
                                          </p:stCondLst>
                                        </p:cTn>
                                        <p:tgtEl>
                                          <p:spTgt spid="198"/>
                                        </p:tgtEl>
                                        <p:attrNameLst>
                                          <p:attrName>style.visibility</p:attrName>
                                        </p:attrNameLst>
                                      </p:cBhvr>
                                      <p:to>
                                        <p:strVal val="hidden"/>
                                      </p:to>
                                    </p:set>
                                  </p:childTnLst>
                                </p:cTn>
                              </p:par>
                              <p:par>
                                <p:cTn id="1417" presetID="10" presetClass="exit" presetSubtype="0" fill="hold" grpId="2" nodeType="withEffect">
                                  <p:stCondLst>
                                    <p:cond delay="6000"/>
                                  </p:stCondLst>
                                  <p:childTnLst>
                                    <p:animEffect transition="out" filter="fade">
                                      <p:cBhvr>
                                        <p:cTn id="1418" dur="1000"/>
                                        <p:tgtEl>
                                          <p:spTgt spid="173"/>
                                        </p:tgtEl>
                                      </p:cBhvr>
                                    </p:animEffect>
                                    <p:set>
                                      <p:cBhvr>
                                        <p:cTn id="1419" dur="1" fill="hold">
                                          <p:stCondLst>
                                            <p:cond delay="999"/>
                                          </p:stCondLst>
                                        </p:cTn>
                                        <p:tgtEl>
                                          <p:spTgt spid="173"/>
                                        </p:tgtEl>
                                        <p:attrNameLst>
                                          <p:attrName>style.visibility</p:attrName>
                                        </p:attrNameLst>
                                      </p:cBhvr>
                                      <p:to>
                                        <p:strVal val="hidden"/>
                                      </p:to>
                                    </p:set>
                                  </p:childTnLst>
                                </p:cTn>
                              </p:par>
                              <p:par>
                                <p:cTn id="1420" presetID="10" presetClass="exit" presetSubtype="0" fill="hold" grpId="4" nodeType="withEffect">
                                  <p:stCondLst>
                                    <p:cond delay="6000"/>
                                  </p:stCondLst>
                                  <p:childTnLst>
                                    <p:animEffect transition="out" filter="fade">
                                      <p:cBhvr>
                                        <p:cTn id="1421" dur="1000"/>
                                        <p:tgtEl>
                                          <p:spTgt spid="165"/>
                                        </p:tgtEl>
                                      </p:cBhvr>
                                    </p:animEffect>
                                    <p:set>
                                      <p:cBhvr>
                                        <p:cTn id="1422" dur="1" fill="hold">
                                          <p:stCondLst>
                                            <p:cond delay="999"/>
                                          </p:stCondLst>
                                        </p:cTn>
                                        <p:tgtEl>
                                          <p:spTgt spid="165"/>
                                        </p:tgtEl>
                                        <p:attrNameLst>
                                          <p:attrName>style.visibility</p:attrName>
                                        </p:attrNameLst>
                                      </p:cBhvr>
                                      <p:to>
                                        <p:strVal val="hidden"/>
                                      </p:to>
                                    </p:set>
                                  </p:childTnLst>
                                </p:cTn>
                              </p:par>
                              <p:par>
                                <p:cTn id="1423" presetID="10" presetClass="exit" presetSubtype="0" fill="hold" grpId="4" nodeType="withEffect">
                                  <p:stCondLst>
                                    <p:cond delay="6000"/>
                                  </p:stCondLst>
                                  <p:childTnLst>
                                    <p:animEffect transition="out" filter="fade">
                                      <p:cBhvr>
                                        <p:cTn id="1424" dur="1000"/>
                                        <p:tgtEl>
                                          <p:spTgt spid="194"/>
                                        </p:tgtEl>
                                      </p:cBhvr>
                                    </p:animEffect>
                                    <p:set>
                                      <p:cBhvr>
                                        <p:cTn id="1425" dur="1" fill="hold">
                                          <p:stCondLst>
                                            <p:cond delay="999"/>
                                          </p:stCondLst>
                                        </p:cTn>
                                        <p:tgtEl>
                                          <p:spTgt spid="194"/>
                                        </p:tgtEl>
                                        <p:attrNameLst>
                                          <p:attrName>style.visibility</p:attrName>
                                        </p:attrNameLst>
                                      </p:cBhvr>
                                      <p:to>
                                        <p:strVal val="hidden"/>
                                      </p:to>
                                    </p:set>
                                  </p:childTnLst>
                                </p:cTn>
                              </p:par>
                              <p:par>
                                <p:cTn id="1426" presetID="10" presetClass="exit" presetSubtype="0" fill="hold" grpId="4" nodeType="withEffect">
                                  <p:stCondLst>
                                    <p:cond delay="6000"/>
                                  </p:stCondLst>
                                  <p:childTnLst>
                                    <p:animEffect transition="out" filter="fade">
                                      <p:cBhvr>
                                        <p:cTn id="1427" dur="1000"/>
                                        <p:tgtEl>
                                          <p:spTgt spid="199"/>
                                        </p:tgtEl>
                                      </p:cBhvr>
                                    </p:animEffect>
                                    <p:set>
                                      <p:cBhvr>
                                        <p:cTn id="1428" dur="1" fill="hold">
                                          <p:stCondLst>
                                            <p:cond delay="999"/>
                                          </p:stCondLst>
                                        </p:cTn>
                                        <p:tgtEl>
                                          <p:spTgt spid="199"/>
                                        </p:tgtEl>
                                        <p:attrNameLst>
                                          <p:attrName>style.visibility</p:attrName>
                                        </p:attrNameLst>
                                      </p:cBhvr>
                                      <p:to>
                                        <p:strVal val="hidden"/>
                                      </p:to>
                                    </p:set>
                                  </p:childTnLst>
                                </p:cTn>
                              </p:par>
                              <p:par>
                                <p:cTn id="1429" presetID="10" presetClass="exit" presetSubtype="0" fill="hold" grpId="4" nodeType="withEffect">
                                  <p:stCondLst>
                                    <p:cond delay="6000"/>
                                  </p:stCondLst>
                                  <p:childTnLst>
                                    <p:animEffect transition="out" filter="fade">
                                      <p:cBhvr>
                                        <p:cTn id="1430" dur="1000"/>
                                        <p:tgtEl>
                                          <p:spTgt spid="218"/>
                                        </p:tgtEl>
                                      </p:cBhvr>
                                    </p:animEffect>
                                    <p:set>
                                      <p:cBhvr>
                                        <p:cTn id="1431" dur="1" fill="hold">
                                          <p:stCondLst>
                                            <p:cond delay="999"/>
                                          </p:stCondLst>
                                        </p:cTn>
                                        <p:tgtEl>
                                          <p:spTgt spid="218"/>
                                        </p:tgtEl>
                                        <p:attrNameLst>
                                          <p:attrName>style.visibility</p:attrName>
                                        </p:attrNameLst>
                                      </p:cBhvr>
                                      <p:to>
                                        <p:strVal val="hidden"/>
                                      </p:to>
                                    </p:set>
                                  </p:childTnLst>
                                </p:cTn>
                              </p:par>
                              <p:par>
                                <p:cTn id="1432" presetID="10" presetClass="exit" presetSubtype="0" fill="hold" grpId="2" nodeType="withEffect">
                                  <p:stCondLst>
                                    <p:cond delay="6000"/>
                                  </p:stCondLst>
                                  <p:childTnLst>
                                    <p:animEffect transition="out" filter="fade">
                                      <p:cBhvr>
                                        <p:cTn id="1433" dur="1000"/>
                                        <p:tgtEl>
                                          <p:spTgt spid="183"/>
                                        </p:tgtEl>
                                      </p:cBhvr>
                                    </p:animEffect>
                                    <p:set>
                                      <p:cBhvr>
                                        <p:cTn id="1434" dur="1" fill="hold">
                                          <p:stCondLst>
                                            <p:cond delay="999"/>
                                          </p:stCondLst>
                                        </p:cTn>
                                        <p:tgtEl>
                                          <p:spTgt spid="183"/>
                                        </p:tgtEl>
                                        <p:attrNameLst>
                                          <p:attrName>style.visibility</p:attrName>
                                        </p:attrNameLst>
                                      </p:cBhvr>
                                      <p:to>
                                        <p:strVal val="hidden"/>
                                      </p:to>
                                    </p:set>
                                  </p:childTnLst>
                                </p:cTn>
                              </p:par>
                              <p:par>
                                <p:cTn id="1435" presetID="10" presetClass="exit" presetSubtype="0" fill="hold" grpId="2" nodeType="withEffect">
                                  <p:stCondLst>
                                    <p:cond delay="6000"/>
                                  </p:stCondLst>
                                  <p:childTnLst>
                                    <p:animEffect transition="out" filter="fade">
                                      <p:cBhvr>
                                        <p:cTn id="1436" dur="1000"/>
                                        <p:tgtEl>
                                          <p:spTgt spid="204"/>
                                        </p:tgtEl>
                                      </p:cBhvr>
                                    </p:animEffect>
                                    <p:set>
                                      <p:cBhvr>
                                        <p:cTn id="1437" dur="1" fill="hold">
                                          <p:stCondLst>
                                            <p:cond delay="999"/>
                                          </p:stCondLst>
                                        </p:cTn>
                                        <p:tgtEl>
                                          <p:spTgt spid="204"/>
                                        </p:tgtEl>
                                        <p:attrNameLst>
                                          <p:attrName>style.visibility</p:attrName>
                                        </p:attrNameLst>
                                      </p:cBhvr>
                                      <p:to>
                                        <p:strVal val="hidden"/>
                                      </p:to>
                                    </p:set>
                                  </p:childTnLst>
                                </p:cTn>
                              </p:par>
                              <p:par>
                                <p:cTn id="1438" presetID="10" presetClass="exit" presetSubtype="0" fill="hold" grpId="2" nodeType="withEffect">
                                  <p:stCondLst>
                                    <p:cond delay="6000"/>
                                  </p:stCondLst>
                                  <p:childTnLst>
                                    <p:animEffect transition="out" filter="fade">
                                      <p:cBhvr>
                                        <p:cTn id="1439" dur="1000"/>
                                        <p:tgtEl>
                                          <p:spTgt spid="161"/>
                                        </p:tgtEl>
                                      </p:cBhvr>
                                    </p:animEffect>
                                    <p:set>
                                      <p:cBhvr>
                                        <p:cTn id="1440" dur="1" fill="hold">
                                          <p:stCondLst>
                                            <p:cond delay="999"/>
                                          </p:stCondLst>
                                        </p:cTn>
                                        <p:tgtEl>
                                          <p:spTgt spid="161"/>
                                        </p:tgtEl>
                                        <p:attrNameLst>
                                          <p:attrName>style.visibility</p:attrName>
                                        </p:attrNameLst>
                                      </p:cBhvr>
                                      <p:to>
                                        <p:strVal val="hidden"/>
                                      </p:to>
                                    </p:set>
                                  </p:childTnLst>
                                </p:cTn>
                              </p:par>
                              <p:par>
                                <p:cTn id="1441" presetID="10" presetClass="exit" presetSubtype="0" fill="hold" grpId="2" nodeType="withEffect">
                                  <p:stCondLst>
                                    <p:cond delay="6000"/>
                                  </p:stCondLst>
                                  <p:childTnLst>
                                    <p:animEffect transition="out" filter="fade">
                                      <p:cBhvr>
                                        <p:cTn id="1442" dur="1000"/>
                                        <p:tgtEl>
                                          <p:spTgt spid="180"/>
                                        </p:tgtEl>
                                      </p:cBhvr>
                                    </p:animEffect>
                                    <p:set>
                                      <p:cBhvr>
                                        <p:cTn id="1443" dur="1" fill="hold">
                                          <p:stCondLst>
                                            <p:cond delay="999"/>
                                          </p:stCondLst>
                                        </p:cTn>
                                        <p:tgtEl>
                                          <p:spTgt spid="180"/>
                                        </p:tgtEl>
                                        <p:attrNameLst>
                                          <p:attrName>style.visibility</p:attrName>
                                        </p:attrNameLst>
                                      </p:cBhvr>
                                      <p:to>
                                        <p:strVal val="hidden"/>
                                      </p:to>
                                    </p:set>
                                  </p:childTnLst>
                                </p:cTn>
                              </p:par>
                              <p:par>
                                <p:cTn id="1444" presetID="10" presetClass="exit" presetSubtype="0" fill="hold" grpId="2" nodeType="withEffect">
                                  <p:stCondLst>
                                    <p:cond delay="6000"/>
                                  </p:stCondLst>
                                  <p:childTnLst>
                                    <p:animEffect transition="out" filter="fade">
                                      <p:cBhvr>
                                        <p:cTn id="1445" dur="1000"/>
                                        <p:tgtEl>
                                          <p:spTgt spid="206"/>
                                        </p:tgtEl>
                                      </p:cBhvr>
                                    </p:animEffect>
                                    <p:set>
                                      <p:cBhvr>
                                        <p:cTn id="1446" dur="1" fill="hold">
                                          <p:stCondLst>
                                            <p:cond delay="999"/>
                                          </p:stCondLst>
                                        </p:cTn>
                                        <p:tgtEl>
                                          <p:spTgt spid="206"/>
                                        </p:tgtEl>
                                        <p:attrNameLst>
                                          <p:attrName>style.visibility</p:attrName>
                                        </p:attrNameLst>
                                      </p:cBhvr>
                                      <p:to>
                                        <p:strVal val="hidden"/>
                                      </p:to>
                                    </p:set>
                                  </p:childTnLst>
                                </p:cTn>
                              </p:par>
                              <p:par>
                                <p:cTn id="1447" presetID="10" presetClass="exit" presetSubtype="0" fill="hold" grpId="2" nodeType="withEffect">
                                  <p:stCondLst>
                                    <p:cond delay="6000"/>
                                  </p:stCondLst>
                                  <p:childTnLst>
                                    <p:animEffect transition="out" filter="fade">
                                      <p:cBhvr>
                                        <p:cTn id="1448" dur="1000"/>
                                        <p:tgtEl>
                                          <p:spTgt spid="190"/>
                                        </p:tgtEl>
                                      </p:cBhvr>
                                    </p:animEffect>
                                    <p:set>
                                      <p:cBhvr>
                                        <p:cTn id="1449" dur="1" fill="hold">
                                          <p:stCondLst>
                                            <p:cond delay="999"/>
                                          </p:stCondLst>
                                        </p:cTn>
                                        <p:tgtEl>
                                          <p:spTgt spid="190"/>
                                        </p:tgtEl>
                                        <p:attrNameLst>
                                          <p:attrName>style.visibility</p:attrName>
                                        </p:attrNameLst>
                                      </p:cBhvr>
                                      <p:to>
                                        <p:strVal val="hidden"/>
                                      </p:to>
                                    </p:set>
                                  </p:childTnLst>
                                </p:cTn>
                              </p:par>
                              <p:par>
                                <p:cTn id="1450" presetID="10" presetClass="exit" presetSubtype="0" fill="hold" grpId="2" nodeType="withEffect">
                                  <p:stCondLst>
                                    <p:cond delay="6000"/>
                                  </p:stCondLst>
                                  <p:childTnLst>
                                    <p:animEffect transition="out" filter="fade">
                                      <p:cBhvr>
                                        <p:cTn id="1451" dur="1000"/>
                                        <p:tgtEl>
                                          <p:spTgt spid="205"/>
                                        </p:tgtEl>
                                      </p:cBhvr>
                                    </p:animEffect>
                                    <p:set>
                                      <p:cBhvr>
                                        <p:cTn id="1452" dur="1" fill="hold">
                                          <p:stCondLst>
                                            <p:cond delay="999"/>
                                          </p:stCondLst>
                                        </p:cTn>
                                        <p:tgtEl>
                                          <p:spTgt spid="205"/>
                                        </p:tgtEl>
                                        <p:attrNameLst>
                                          <p:attrName>style.visibility</p:attrName>
                                        </p:attrNameLst>
                                      </p:cBhvr>
                                      <p:to>
                                        <p:strVal val="hidden"/>
                                      </p:to>
                                    </p:set>
                                  </p:childTnLst>
                                </p:cTn>
                              </p:par>
                              <p:par>
                                <p:cTn id="1453" presetID="10" presetClass="exit" presetSubtype="0" fill="hold" grpId="2" nodeType="withEffect">
                                  <p:stCondLst>
                                    <p:cond delay="6000"/>
                                  </p:stCondLst>
                                  <p:childTnLst>
                                    <p:animEffect transition="out" filter="fade">
                                      <p:cBhvr>
                                        <p:cTn id="1454" dur="1000"/>
                                        <p:tgtEl>
                                          <p:spTgt spid="201"/>
                                        </p:tgtEl>
                                      </p:cBhvr>
                                    </p:animEffect>
                                    <p:set>
                                      <p:cBhvr>
                                        <p:cTn id="1455" dur="1" fill="hold">
                                          <p:stCondLst>
                                            <p:cond delay="999"/>
                                          </p:stCondLst>
                                        </p:cTn>
                                        <p:tgtEl>
                                          <p:spTgt spid="201"/>
                                        </p:tgtEl>
                                        <p:attrNameLst>
                                          <p:attrName>style.visibility</p:attrName>
                                        </p:attrNameLst>
                                      </p:cBhvr>
                                      <p:to>
                                        <p:strVal val="hidden"/>
                                      </p:to>
                                    </p:set>
                                  </p:childTnLst>
                                </p:cTn>
                              </p:par>
                              <p:par>
                                <p:cTn id="1456" presetID="10" presetClass="exit" presetSubtype="0" fill="hold" grpId="4" nodeType="withEffect">
                                  <p:stCondLst>
                                    <p:cond delay="6000"/>
                                  </p:stCondLst>
                                  <p:childTnLst>
                                    <p:animEffect transition="out" filter="fade">
                                      <p:cBhvr>
                                        <p:cTn id="1457" dur="1000"/>
                                        <p:tgtEl>
                                          <p:spTgt spid="181"/>
                                        </p:tgtEl>
                                      </p:cBhvr>
                                    </p:animEffect>
                                    <p:set>
                                      <p:cBhvr>
                                        <p:cTn id="1458" dur="1" fill="hold">
                                          <p:stCondLst>
                                            <p:cond delay="999"/>
                                          </p:stCondLst>
                                        </p:cTn>
                                        <p:tgtEl>
                                          <p:spTgt spid="181"/>
                                        </p:tgtEl>
                                        <p:attrNameLst>
                                          <p:attrName>style.visibility</p:attrName>
                                        </p:attrNameLst>
                                      </p:cBhvr>
                                      <p:to>
                                        <p:strVal val="hidden"/>
                                      </p:to>
                                    </p:set>
                                  </p:childTnLst>
                                </p:cTn>
                              </p:par>
                              <p:par>
                                <p:cTn id="1459" presetID="10" presetClass="exit" presetSubtype="0" fill="hold" grpId="2" nodeType="withEffect">
                                  <p:stCondLst>
                                    <p:cond delay="6000"/>
                                  </p:stCondLst>
                                  <p:childTnLst>
                                    <p:animEffect transition="out" filter="fade">
                                      <p:cBhvr>
                                        <p:cTn id="1460" dur="1000"/>
                                        <p:tgtEl>
                                          <p:spTgt spid="234"/>
                                        </p:tgtEl>
                                      </p:cBhvr>
                                    </p:animEffect>
                                    <p:set>
                                      <p:cBhvr>
                                        <p:cTn id="1461" dur="1" fill="hold">
                                          <p:stCondLst>
                                            <p:cond delay="999"/>
                                          </p:stCondLst>
                                        </p:cTn>
                                        <p:tgtEl>
                                          <p:spTgt spid="234"/>
                                        </p:tgtEl>
                                        <p:attrNameLst>
                                          <p:attrName>style.visibility</p:attrName>
                                        </p:attrNameLst>
                                      </p:cBhvr>
                                      <p:to>
                                        <p:strVal val="hidden"/>
                                      </p:to>
                                    </p:set>
                                  </p:childTnLst>
                                </p:cTn>
                              </p:par>
                              <p:par>
                                <p:cTn id="1462" presetID="10" presetClass="exit" presetSubtype="0" fill="hold" grpId="4" nodeType="withEffect">
                                  <p:stCondLst>
                                    <p:cond delay="6000"/>
                                  </p:stCondLst>
                                  <p:childTnLst>
                                    <p:animEffect transition="out" filter="fade">
                                      <p:cBhvr>
                                        <p:cTn id="1463" dur="1000"/>
                                        <p:tgtEl>
                                          <p:spTgt spid="231"/>
                                        </p:tgtEl>
                                      </p:cBhvr>
                                    </p:animEffect>
                                    <p:set>
                                      <p:cBhvr>
                                        <p:cTn id="1464" dur="1" fill="hold">
                                          <p:stCondLst>
                                            <p:cond delay="999"/>
                                          </p:stCondLst>
                                        </p:cTn>
                                        <p:tgtEl>
                                          <p:spTgt spid="231"/>
                                        </p:tgtEl>
                                        <p:attrNameLst>
                                          <p:attrName>style.visibility</p:attrName>
                                        </p:attrNameLst>
                                      </p:cBhvr>
                                      <p:to>
                                        <p:strVal val="hidden"/>
                                      </p:to>
                                    </p:set>
                                  </p:childTnLst>
                                </p:cTn>
                              </p:par>
                              <p:par>
                                <p:cTn id="1465" presetID="10" presetClass="exit" presetSubtype="0" fill="hold" grpId="4" nodeType="withEffect">
                                  <p:stCondLst>
                                    <p:cond delay="6000"/>
                                  </p:stCondLst>
                                  <p:childTnLst>
                                    <p:animEffect transition="out" filter="fade">
                                      <p:cBhvr>
                                        <p:cTn id="1466" dur="1000"/>
                                        <p:tgtEl>
                                          <p:spTgt spid="233"/>
                                        </p:tgtEl>
                                      </p:cBhvr>
                                    </p:animEffect>
                                    <p:set>
                                      <p:cBhvr>
                                        <p:cTn id="1467" dur="1" fill="hold">
                                          <p:stCondLst>
                                            <p:cond delay="999"/>
                                          </p:stCondLst>
                                        </p:cTn>
                                        <p:tgtEl>
                                          <p:spTgt spid="233"/>
                                        </p:tgtEl>
                                        <p:attrNameLst>
                                          <p:attrName>style.visibility</p:attrName>
                                        </p:attrNameLst>
                                      </p:cBhvr>
                                      <p:to>
                                        <p:strVal val="hidden"/>
                                      </p:to>
                                    </p:set>
                                  </p:childTnLst>
                                </p:cTn>
                              </p:par>
                              <p:par>
                                <p:cTn id="1468" presetID="10" presetClass="exit" presetSubtype="0" fill="hold" grpId="1" nodeType="withEffect">
                                  <p:stCondLst>
                                    <p:cond delay="6000"/>
                                  </p:stCondLst>
                                  <p:childTnLst>
                                    <p:animEffect transition="out" filter="fade">
                                      <p:cBhvr>
                                        <p:cTn id="1469" dur="1000"/>
                                        <p:tgtEl>
                                          <p:spTgt spid="339"/>
                                        </p:tgtEl>
                                      </p:cBhvr>
                                    </p:animEffect>
                                    <p:set>
                                      <p:cBhvr>
                                        <p:cTn id="1470" dur="1" fill="hold">
                                          <p:stCondLst>
                                            <p:cond delay="999"/>
                                          </p:stCondLst>
                                        </p:cTn>
                                        <p:tgtEl>
                                          <p:spTgt spid="339"/>
                                        </p:tgtEl>
                                        <p:attrNameLst>
                                          <p:attrName>style.visibility</p:attrName>
                                        </p:attrNameLst>
                                      </p:cBhvr>
                                      <p:to>
                                        <p:strVal val="hidden"/>
                                      </p:to>
                                    </p:set>
                                  </p:childTnLst>
                                </p:cTn>
                              </p:par>
                              <p:par>
                                <p:cTn id="1471" presetID="10" presetClass="exit" presetSubtype="0" fill="hold" grpId="1" nodeType="withEffect">
                                  <p:stCondLst>
                                    <p:cond delay="6000"/>
                                  </p:stCondLst>
                                  <p:childTnLst>
                                    <p:animEffect transition="out" filter="fade">
                                      <p:cBhvr>
                                        <p:cTn id="1472" dur="1000"/>
                                        <p:tgtEl>
                                          <p:spTgt spid="338"/>
                                        </p:tgtEl>
                                      </p:cBhvr>
                                    </p:animEffect>
                                    <p:set>
                                      <p:cBhvr>
                                        <p:cTn id="1473" dur="1" fill="hold">
                                          <p:stCondLst>
                                            <p:cond delay="999"/>
                                          </p:stCondLst>
                                        </p:cTn>
                                        <p:tgtEl>
                                          <p:spTgt spid="338"/>
                                        </p:tgtEl>
                                        <p:attrNameLst>
                                          <p:attrName>style.visibility</p:attrName>
                                        </p:attrNameLst>
                                      </p:cBhvr>
                                      <p:to>
                                        <p:strVal val="hidden"/>
                                      </p:to>
                                    </p:set>
                                  </p:childTnLst>
                                </p:cTn>
                              </p:par>
                              <p:par>
                                <p:cTn id="1474" presetID="10" presetClass="exit" presetSubtype="0" fill="hold" grpId="1" nodeType="withEffect">
                                  <p:stCondLst>
                                    <p:cond delay="6000"/>
                                  </p:stCondLst>
                                  <p:childTnLst>
                                    <p:animEffect transition="out" filter="fade">
                                      <p:cBhvr>
                                        <p:cTn id="1475" dur="1000"/>
                                        <p:tgtEl>
                                          <p:spTgt spid="337"/>
                                        </p:tgtEl>
                                      </p:cBhvr>
                                    </p:animEffect>
                                    <p:set>
                                      <p:cBhvr>
                                        <p:cTn id="1476" dur="1" fill="hold">
                                          <p:stCondLst>
                                            <p:cond delay="999"/>
                                          </p:stCondLst>
                                        </p:cTn>
                                        <p:tgtEl>
                                          <p:spTgt spid="337"/>
                                        </p:tgtEl>
                                        <p:attrNameLst>
                                          <p:attrName>style.visibility</p:attrName>
                                        </p:attrNameLst>
                                      </p:cBhvr>
                                      <p:to>
                                        <p:strVal val="hidden"/>
                                      </p:to>
                                    </p:set>
                                  </p:childTnLst>
                                </p:cTn>
                              </p:par>
                              <p:par>
                                <p:cTn id="1477" presetID="10" presetClass="exit" presetSubtype="0" fill="hold" grpId="1" nodeType="withEffect">
                                  <p:stCondLst>
                                    <p:cond delay="6000"/>
                                  </p:stCondLst>
                                  <p:childTnLst>
                                    <p:animEffect transition="out" filter="fade">
                                      <p:cBhvr>
                                        <p:cTn id="1478" dur="1000"/>
                                        <p:tgtEl>
                                          <p:spTgt spid="336"/>
                                        </p:tgtEl>
                                      </p:cBhvr>
                                    </p:animEffect>
                                    <p:set>
                                      <p:cBhvr>
                                        <p:cTn id="1479" dur="1" fill="hold">
                                          <p:stCondLst>
                                            <p:cond delay="999"/>
                                          </p:stCondLst>
                                        </p:cTn>
                                        <p:tgtEl>
                                          <p:spTgt spid="336"/>
                                        </p:tgtEl>
                                        <p:attrNameLst>
                                          <p:attrName>style.visibility</p:attrName>
                                        </p:attrNameLst>
                                      </p:cBhvr>
                                      <p:to>
                                        <p:strVal val="hidden"/>
                                      </p:to>
                                    </p:set>
                                  </p:childTnLst>
                                </p:cTn>
                              </p:par>
                              <p:par>
                                <p:cTn id="1480" presetID="10" presetClass="exit" presetSubtype="0" fill="hold" grpId="1" nodeType="withEffect">
                                  <p:stCondLst>
                                    <p:cond delay="6000"/>
                                  </p:stCondLst>
                                  <p:childTnLst>
                                    <p:animEffect transition="out" filter="fade">
                                      <p:cBhvr>
                                        <p:cTn id="1481" dur="1000"/>
                                        <p:tgtEl>
                                          <p:spTgt spid="335"/>
                                        </p:tgtEl>
                                      </p:cBhvr>
                                    </p:animEffect>
                                    <p:set>
                                      <p:cBhvr>
                                        <p:cTn id="1482" dur="1" fill="hold">
                                          <p:stCondLst>
                                            <p:cond delay="999"/>
                                          </p:stCondLst>
                                        </p:cTn>
                                        <p:tgtEl>
                                          <p:spTgt spid="335"/>
                                        </p:tgtEl>
                                        <p:attrNameLst>
                                          <p:attrName>style.visibility</p:attrName>
                                        </p:attrNameLst>
                                      </p:cBhvr>
                                      <p:to>
                                        <p:strVal val="hidden"/>
                                      </p:to>
                                    </p:set>
                                  </p:childTnLst>
                                </p:cTn>
                              </p:par>
                              <p:par>
                                <p:cTn id="1483" presetID="10" presetClass="exit" presetSubtype="0" fill="hold" grpId="1" nodeType="withEffect">
                                  <p:stCondLst>
                                    <p:cond delay="6000"/>
                                  </p:stCondLst>
                                  <p:childTnLst>
                                    <p:animEffect transition="out" filter="fade">
                                      <p:cBhvr>
                                        <p:cTn id="1484" dur="1000"/>
                                        <p:tgtEl>
                                          <p:spTgt spid="334"/>
                                        </p:tgtEl>
                                      </p:cBhvr>
                                    </p:animEffect>
                                    <p:set>
                                      <p:cBhvr>
                                        <p:cTn id="1485" dur="1" fill="hold">
                                          <p:stCondLst>
                                            <p:cond delay="999"/>
                                          </p:stCondLst>
                                        </p:cTn>
                                        <p:tgtEl>
                                          <p:spTgt spid="334"/>
                                        </p:tgtEl>
                                        <p:attrNameLst>
                                          <p:attrName>style.visibility</p:attrName>
                                        </p:attrNameLst>
                                      </p:cBhvr>
                                      <p:to>
                                        <p:strVal val="hidden"/>
                                      </p:to>
                                    </p:set>
                                  </p:childTnLst>
                                </p:cTn>
                              </p:par>
                              <p:par>
                                <p:cTn id="1486" presetID="10" presetClass="exit" presetSubtype="0" fill="hold" grpId="1" nodeType="withEffect">
                                  <p:stCondLst>
                                    <p:cond delay="6000"/>
                                  </p:stCondLst>
                                  <p:childTnLst>
                                    <p:animEffect transition="out" filter="fade">
                                      <p:cBhvr>
                                        <p:cTn id="1487" dur="1000"/>
                                        <p:tgtEl>
                                          <p:spTgt spid="333"/>
                                        </p:tgtEl>
                                      </p:cBhvr>
                                    </p:animEffect>
                                    <p:set>
                                      <p:cBhvr>
                                        <p:cTn id="1488" dur="1" fill="hold">
                                          <p:stCondLst>
                                            <p:cond delay="999"/>
                                          </p:stCondLst>
                                        </p:cTn>
                                        <p:tgtEl>
                                          <p:spTgt spid="333"/>
                                        </p:tgtEl>
                                        <p:attrNameLst>
                                          <p:attrName>style.visibility</p:attrName>
                                        </p:attrNameLst>
                                      </p:cBhvr>
                                      <p:to>
                                        <p:strVal val="hidden"/>
                                      </p:to>
                                    </p:set>
                                  </p:childTnLst>
                                </p:cTn>
                              </p:par>
                              <p:par>
                                <p:cTn id="1489" presetID="10" presetClass="exit" presetSubtype="0" fill="hold" grpId="1" nodeType="withEffect">
                                  <p:stCondLst>
                                    <p:cond delay="6000"/>
                                  </p:stCondLst>
                                  <p:childTnLst>
                                    <p:animEffect transition="out" filter="fade">
                                      <p:cBhvr>
                                        <p:cTn id="1490" dur="1000"/>
                                        <p:tgtEl>
                                          <p:spTgt spid="332"/>
                                        </p:tgtEl>
                                      </p:cBhvr>
                                    </p:animEffect>
                                    <p:set>
                                      <p:cBhvr>
                                        <p:cTn id="1491" dur="1" fill="hold">
                                          <p:stCondLst>
                                            <p:cond delay="999"/>
                                          </p:stCondLst>
                                        </p:cTn>
                                        <p:tgtEl>
                                          <p:spTgt spid="332"/>
                                        </p:tgtEl>
                                        <p:attrNameLst>
                                          <p:attrName>style.visibility</p:attrName>
                                        </p:attrNameLst>
                                      </p:cBhvr>
                                      <p:to>
                                        <p:strVal val="hidden"/>
                                      </p:to>
                                    </p:set>
                                  </p:childTnLst>
                                </p:cTn>
                              </p:par>
                              <p:par>
                                <p:cTn id="1492" presetID="10" presetClass="exit" presetSubtype="0" fill="hold" grpId="1" nodeType="withEffect">
                                  <p:stCondLst>
                                    <p:cond delay="6000"/>
                                  </p:stCondLst>
                                  <p:childTnLst>
                                    <p:animEffect transition="out" filter="fade">
                                      <p:cBhvr>
                                        <p:cTn id="1493" dur="1000"/>
                                        <p:tgtEl>
                                          <p:spTgt spid="331"/>
                                        </p:tgtEl>
                                      </p:cBhvr>
                                    </p:animEffect>
                                    <p:set>
                                      <p:cBhvr>
                                        <p:cTn id="1494" dur="1" fill="hold">
                                          <p:stCondLst>
                                            <p:cond delay="999"/>
                                          </p:stCondLst>
                                        </p:cTn>
                                        <p:tgtEl>
                                          <p:spTgt spid="331"/>
                                        </p:tgtEl>
                                        <p:attrNameLst>
                                          <p:attrName>style.visibility</p:attrName>
                                        </p:attrNameLst>
                                      </p:cBhvr>
                                      <p:to>
                                        <p:strVal val="hidden"/>
                                      </p:to>
                                    </p:set>
                                  </p:childTnLst>
                                </p:cTn>
                              </p:par>
                              <p:par>
                                <p:cTn id="1495" presetID="10" presetClass="exit" presetSubtype="0" fill="hold" grpId="1" nodeType="withEffect">
                                  <p:stCondLst>
                                    <p:cond delay="6000"/>
                                  </p:stCondLst>
                                  <p:childTnLst>
                                    <p:animEffect transition="out" filter="fade">
                                      <p:cBhvr>
                                        <p:cTn id="1496" dur="1000"/>
                                        <p:tgtEl>
                                          <p:spTgt spid="330"/>
                                        </p:tgtEl>
                                      </p:cBhvr>
                                    </p:animEffect>
                                    <p:set>
                                      <p:cBhvr>
                                        <p:cTn id="1497" dur="1" fill="hold">
                                          <p:stCondLst>
                                            <p:cond delay="999"/>
                                          </p:stCondLst>
                                        </p:cTn>
                                        <p:tgtEl>
                                          <p:spTgt spid="330"/>
                                        </p:tgtEl>
                                        <p:attrNameLst>
                                          <p:attrName>style.visibility</p:attrName>
                                        </p:attrNameLst>
                                      </p:cBhvr>
                                      <p:to>
                                        <p:strVal val="hidden"/>
                                      </p:to>
                                    </p:set>
                                  </p:childTnLst>
                                </p:cTn>
                              </p:par>
                              <p:par>
                                <p:cTn id="1498" presetID="10" presetClass="exit" presetSubtype="0" fill="hold" grpId="1" nodeType="withEffect">
                                  <p:stCondLst>
                                    <p:cond delay="6000"/>
                                  </p:stCondLst>
                                  <p:childTnLst>
                                    <p:animEffect transition="out" filter="fade">
                                      <p:cBhvr>
                                        <p:cTn id="1499" dur="1000"/>
                                        <p:tgtEl>
                                          <p:spTgt spid="329"/>
                                        </p:tgtEl>
                                      </p:cBhvr>
                                    </p:animEffect>
                                    <p:set>
                                      <p:cBhvr>
                                        <p:cTn id="1500" dur="1" fill="hold">
                                          <p:stCondLst>
                                            <p:cond delay="999"/>
                                          </p:stCondLst>
                                        </p:cTn>
                                        <p:tgtEl>
                                          <p:spTgt spid="329"/>
                                        </p:tgtEl>
                                        <p:attrNameLst>
                                          <p:attrName>style.visibility</p:attrName>
                                        </p:attrNameLst>
                                      </p:cBhvr>
                                      <p:to>
                                        <p:strVal val="hidden"/>
                                      </p:to>
                                    </p:set>
                                  </p:childTnLst>
                                </p:cTn>
                              </p:par>
                              <p:par>
                                <p:cTn id="1501" presetID="10" presetClass="exit" presetSubtype="0" fill="hold" grpId="1" nodeType="withEffect">
                                  <p:stCondLst>
                                    <p:cond delay="6000"/>
                                  </p:stCondLst>
                                  <p:childTnLst>
                                    <p:animEffect transition="out" filter="fade">
                                      <p:cBhvr>
                                        <p:cTn id="1502" dur="1000"/>
                                        <p:tgtEl>
                                          <p:spTgt spid="328"/>
                                        </p:tgtEl>
                                      </p:cBhvr>
                                    </p:animEffect>
                                    <p:set>
                                      <p:cBhvr>
                                        <p:cTn id="1503" dur="1" fill="hold">
                                          <p:stCondLst>
                                            <p:cond delay="999"/>
                                          </p:stCondLst>
                                        </p:cTn>
                                        <p:tgtEl>
                                          <p:spTgt spid="328"/>
                                        </p:tgtEl>
                                        <p:attrNameLst>
                                          <p:attrName>style.visibility</p:attrName>
                                        </p:attrNameLst>
                                      </p:cBhvr>
                                      <p:to>
                                        <p:strVal val="hidden"/>
                                      </p:to>
                                    </p:set>
                                  </p:childTnLst>
                                </p:cTn>
                              </p:par>
                              <p:par>
                                <p:cTn id="1504" presetID="10" presetClass="exit" presetSubtype="0" fill="hold" grpId="1" nodeType="withEffect">
                                  <p:stCondLst>
                                    <p:cond delay="6000"/>
                                  </p:stCondLst>
                                  <p:childTnLst>
                                    <p:animEffect transition="out" filter="fade">
                                      <p:cBhvr>
                                        <p:cTn id="1505" dur="1000"/>
                                        <p:tgtEl>
                                          <p:spTgt spid="327"/>
                                        </p:tgtEl>
                                      </p:cBhvr>
                                    </p:animEffect>
                                    <p:set>
                                      <p:cBhvr>
                                        <p:cTn id="1506" dur="1" fill="hold">
                                          <p:stCondLst>
                                            <p:cond delay="999"/>
                                          </p:stCondLst>
                                        </p:cTn>
                                        <p:tgtEl>
                                          <p:spTgt spid="327"/>
                                        </p:tgtEl>
                                        <p:attrNameLst>
                                          <p:attrName>style.visibility</p:attrName>
                                        </p:attrNameLst>
                                      </p:cBhvr>
                                      <p:to>
                                        <p:strVal val="hidden"/>
                                      </p:to>
                                    </p:set>
                                  </p:childTnLst>
                                </p:cTn>
                              </p:par>
                              <p:par>
                                <p:cTn id="1507" presetID="10" presetClass="exit" presetSubtype="0" fill="hold" grpId="1" nodeType="withEffect">
                                  <p:stCondLst>
                                    <p:cond delay="6000"/>
                                  </p:stCondLst>
                                  <p:childTnLst>
                                    <p:animEffect transition="out" filter="fade">
                                      <p:cBhvr>
                                        <p:cTn id="1508" dur="1000"/>
                                        <p:tgtEl>
                                          <p:spTgt spid="326"/>
                                        </p:tgtEl>
                                      </p:cBhvr>
                                    </p:animEffect>
                                    <p:set>
                                      <p:cBhvr>
                                        <p:cTn id="1509" dur="1" fill="hold">
                                          <p:stCondLst>
                                            <p:cond delay="999"/>
                                          </p:stCondLst>
                                        </p:cTn>
                                        <p:tgtEl>
                                          <p:spTgt spid="326"/>
                                        </p:tgtEl>
                                        <p:attrNameLst>
                                          <p:attrName>style.visibility</p:attrName>
                                        </p:attrNameLst>
                                      </p:cBhvr>
                                      <p:to>
                                        <p:strVal val="hidden"/>
                                      </p:to>
                                    </p:set>
                                  </p:childTnLst>
                                </p:cTn>
                              </p:par>
                              <p:par>
                                <p:cTn id="1510" presetID="10" presetClass="exit" presetSubtype="0" fill="hold" grpId="1" nodeType="withEffect">
                                  <p:stCondLst>
                                    <p:cond delay="6000"/>
                                  </p:stCondLst>
                                  <p:childTnLst>
                                    <p:animEffect transition="out" filter="fade">
                                      <p:cBhvr>
                                        <p:cTn id="1511" dur="1000"/>
                                        <p:tgtEl>
                                          <p:spTgt spid="325"/>
                                        </p:tgtEl>
                                      </p:cBhvr>
                                    </p:animEffect>
                                    <p:set>
                                      <p:cBhvr>
                                        <p:cTn id="1512" dur="1" fill="hold">
                                          <p:stCondLst>
                                            <p:cond delay="999"/>
                                          </p:stCondLst>
                                        </p:cTn>
                                        <p:tgtEl>
                                          <p:spTgt spid="325"/>
                                        </p:tgtEl>
                                        <p:attrNameLst>
                                          <p:attrName>style.visibility</p:attrName>
                                        </p:attrNameLst>
                                      </p:cBhvr>
                                      <p:to>
                                        <p:strVal val="hidden"/>
                                      </p:to>
                                    </p:set>
                                  </p:childTnLst>
                                </p:cTn>
                              </p:par>
                              <p:par>
                                <p:cTn id="1513" presetID="10" presetClass="exit" presetSubtype="0" fill="hold" grpId="1" nodeType="withEffect">
                                  <p:stCondLst>
                                    <p:cond delay="6000"/>
                                  </p:stCondLst>
                                  <p:childTnLst>
                                    <p:animEffect transition="out" filter="fade">
                                      <p:cBhvr>
                                        <p:cTn id="1514" dur="1000"/>
                                        <p:tgtEl>
                                          <p:spTgt spid="324"/>
                                        </p:tgtEl>
                                      </p:cBhvr>
                                    </p:animEffect>
                                    <p:set>
                                      <p:cBhvr>
                                        <p:cTn id="1515" dur="1" fill="hold">
                                          <p:stCondLst>
                                            <p:cond delay="999"/>
                                          </p:stCondLst>
                                        </p:cTn>
                                        <p:tgtEl>
                                          <p:spTgt spid="324"/>
                                        </p:tgtEl>
                                        <p:attrNameLst>
                                          <p:attrName>style.visibility</p:attrName>
                                        </p:attrNameLst>
                                      </p:cBhvr>
                                      <p:to>
                                        <p:strVal val="hidden"/>
                                      </p:to>
                                    </p:set>
                                  </p:childTnLst>
                                </p:cTn>
                              </p:par>
                              <p:par>
                                <p:cTn id="1516" presetID="10" presetClass="exit" presetSubtype="0" fill="hold" grpId="1" nodeType="withEffect">
                                  <p:stCondLst>
                                    <p:cond delay="6000"/>
                                  </p:stCondLst>
                                  <p:childTnLst>
                                    <p:animEffect transition="out" filter="fade">
                                      <p:cBhvr>
                                        <p:cTn id="1517" dur="1000"/>
                                        <p:tgtEl>
                                          <p:spTgt spid="323"/>
                                        </p:tgtEl>
                                      </p:cBhvr>
                                    </p:animEffect>
                                    <p:set>
                                      <p:cBhvr>
                                        <p:cTn id="1518" dur="1" fill="hold">
                                          <p:stCondLst>
                                            <p:cond delay="999"/>
                                          </p:stCondLst>
                                        </p:cTn>
                                        <p:tgtEl>
                                          <p:spTgt spid="323"/>
                                        </p:tgtEl>
                                        <p:attrNameLst>
                                          <p:attrName>style.visibility</p:attrName>
                                        </p:attrNameLst>
                                      </p:cBhvr>
                                      <p:to>
                                        <p:strVal val="hidden"/>
                                      </p:to>
                                    </p:set>
                                  </p:childTnLst>
                                </p:cTn>
                              </p:par>
                              <p:par>
                                <p:cTn id="1519" presetID="10" presetClass="exit" presetSubtype="0" fill="hold" grpId="1" nodeType="withEffect">
                                  <p:stCondLst>
                                    <p:cond delay="6000"/>
                                  </p:stCondLst>
                                  <p:childTnLst>
                                    <p:animEffect transition="out" filter="fade">
                                      <p:cBhvr>
                                        <p:cTn id="1520" dur="1000"/>
                                        <p:tgtEl>
                                          <p:spTgt spid="322"/>
                                        </p:tgtEl>
                                      </p:cBhvr>
                                    </p:animEffect>
                                    <p:set>
                                      <p:cBhvr>
                                        <p:cTn id="1521" dur="1" fill="hold">
                                          <p:stCondLst>
                                            <p:cond delay="999"/>
                                          </p:stCondLst>
                                        </p:cTn>
                                        <p:tgtEl>
                                          <p:spTgt spid="322"/>
                                        </p:tgtEl>
                                        <p:attrNameLst>
                                          <p:attrName>style.visibility</p:attrName>
                                        </p:attrNameLst>
                                      </p:cBhvr>
                                      <p:to>
                                        <p:strVal val="hidden"/>
                                      </p:to>
                                    </p:set>
                                  </p:childTnLst>
                                </p:cTn>
                              </p:par>
                              <p:par>
                                <p:cTn id="1522" presetID="10" presetClass="exit" presetSubtype="0" fill="hold" grpId="1" nodeType="withEffect">
                                  <p:stCondLst>
                                    <p:cond delay="6000"/>
                                  </p:stCondLst>
                                  <p:childTnLst>
                                    <p:animEffect transition="out" filter="fade">
                                      <p:cBhvr>
                                        <p:cTn id="1523" dur="1000"/>
                                        <p:tgtEl>
                                          <p:spTgt spid="321"/>
                                        </p:tgtEl>
                                      </p:cBhvr>
                                    </p:animEffect>
                                    <p:set>
                                      <p:cBhvr>
                                        <p:cTn id="1524" dur="1" fill="hold">
                                          <p:stCondLst>
                                            <p:cond delay="999"/>
                                          </p:stCondLst>
                                        </p:cTn>
                                        <p:tgtEl>
                                          <p:spTgt spid="321"/>
                                        </p:tgtEl>
                                        <p:attrNameLst>
                                          <p:attrName>style.visibility</p:attrName>
                                        </p:attrNameLst>
                                      </p:cBhvr>
                                      <p:to>
                                        <p:strVal val="hidden"/>
                                      </p:to>
                                    </p:set>
                                  </p:childTnLst>
                                </p:cTn>
                              </p:par>
                              <p:par>
                                <p:cTn id="1525" presetID="10" presetClass="exit" presetSubtype="0" fill="hold" grpId="1" nodeType="withEffect">
                                  <p:stCondLst>
                                    <p:cond delay="6000"/>
                                  </p:stCondLst>
                                  <p:childTnLst>
                                    <p:animEffect transition="out" filter="fade">
                                      <p:cBhvr>
                                        <p:cTn id="1526" dur="1000"/>
                                        <p:tgtEl>
                                          <p:spTgt spid="320"/>
                                        </p:tgtEl>
                                      </p:cBhvr>
                                    </p:animEffect>
                                    <p:set>
                                      <p:cBhvr>
                                        <p:cTn id="1527" dur="1" fill="hold">
                                          <p:stCondLst>
                                            <p:cond delay="999"/>
                                          </p:stCondLst>
                                        </p:cTn>
                                        <p:tgtEl>
                                          <p:spTgt spid="320"/>
                                        </p:tgtEl>
                                        <p:attrNameLst>
                                          <p:attrName>style.visibility</p:attrName>
                                        </p:attrNameLst>
                                      </p:cBhvr>
                                      <p:to>
                                        <p:strVal val="hidden"/>
                                      </p:to>
                                    </p:set>
                                  </p:childTnLst>
                                </p:cTn>
                              </p:par>
                              <p:par>
                                <p:cTn id="1528" presetID="10" presetClass="exit" presetSubtype="0" fill="hold" grpId="1" nodeType="withEffect">
                                  <p:stCondLst>
                                    <p:cond delay="6000"/>
                                  </p:stCondLst>
                                  <p:childTnLst>
                                    <p:animEffect transition="out" filter="fade">
                                      <p:cBhvr>
                                        <p:cTn id="1529" dur="1000"/>
                                        <p:tgtEl>
                                          <p:spTgt spid="319"/>
                                        </p:tgtEl>
                                      </p:cBhvr>
                                    </p:animEffect>
                                    <p:set>
                                      <p:cBhvr>
                                        <p:cTn id="1530" dur="1" fill="hold">
                                          <p:stCondLst>
                                            <p:cond delay="999"/>
                                          </p:stCondLst>
                                        </p:cTn>
                                        <p:tgtEl>
                                          <p:spTgt spid="319"/>
                                        </p:tgtEl>
                                        <p:attrNameLst>
                                          <p:attrName>style.visibility</p:attrName>
                                        </p:attrNameLst>
                                      </p:cBhvr>
                                      <p:to>
                                        <p:strVal val="hidden"/>
                                      </p:to>
                                    </p:set>
                                  </p:childTnLst>
                                </p:cTn>
                              </p:par>
                              <p:par>
                                <p:cTn id="1531" presetID="10" presetClass="exit" presetSubtype="0" fill="hold" grpId="1" nodeType="withEffect">
                                  <p:stCondLst>
                                    <p:cond delay="6000"/>
                                  </p:stCondLst>
                                  <p:childTnLst>
                                    <p:animEffect transition="out" filter="fade">
                                      <p:cBhvr>
                                        <p:cTn id="1532" dur="1000"/>
                                        <p:tgtEl>
                                          <p:spTgt spid="318"/>
                                        </p:tgtEl>
                                      </p:cBhvr>
                                    </p:animEffect>
                                    <p:set>
                                      <p:cBhvr>
                                        <p:cTn id="1533" dur="1" fill="hold">
                                          <p:stCondLst>
                                            <p:cond delay="999"/>
                                          </p:stCondLst>
                                        </p:cTn>
                                        <p:tgtEl>
                                          <p:spTgt spid="318"/>
                                        </p:tgtEl>
                                        <p:attrNameLst>
                                          <p:attrName>style.visibility</p:attrName>
                                        </p:attrNameLst>
                                      </p:cBhvr>
                                      <p:to>
                                        <p:strVal val="hidden"/>
                                      </p:to>
                                    </p:set>
                                  </p:childTnLst>
                                </p:cTn>
                              </p:par>
                              <p:par>
                                <p:cTn id="1534" presetID="10" presetClass="exit" presetSubtype="0" fill="hold" grpId="1" nodeType="withEffect">
                                  <p:stCondLst>
                                    <p:cond delay="6000"/>
                                  </p:stCondLst>
                                  <p:childTnLst>
                                    <p:animEffect transition="out" filter="fade">
                                      <p:cBhvr>
                                        <p:cTn id="1535" dur="1000"/>
                                        <p:tgtEl>
                                          <p:spTgt spid="317"/>
                                        </p:tgtEl>
                                      </p:cBhvr>
                                    </p:animEffect>
                                    <p:set>
                                      <p:cBhvr>
                                        <p:cTn id="1536" dur="1" fill="hold">
                                          <p:stCondLst>
                                            <p:cond delay="999"/>
                                          </p:stCondLst>
                                        </p:cTn>
                                        <p:tgtEl>
                                          <p:spTgt spid="317"/>
                                        </p:tgtEl>
                                        <p:attrNameLst>
                                          <p:attrName>style.visibility</p:attrName>
                                        </p:attrNameLst>
                                      </p:cBhvr>
                                      <p:to>
                                        <p:strVal val="hidden"/>
                                      </p:to>
                                    </p:set>
                                  </p:childTnLst>
                                </p:cTn>
                              </p:par>
                              <p:par>
                                <p:cTn id="1537" presetID="10" presetClass="exit" presetSubtype="0" fill="hold" grpId="1" nodeType="withEffect">
                                  <p:stCondLst>
                                    <p:cond delay="6000"/>
                                  </p:stCondLst>
                                  <p:childTnLst>
                                    <p:animEffect transition="out" filter="fade">
                                      <p:cBhvr>
                                        <p:cTn id="1538" dur="1000"/>
                                        <p:tgtEl>
                                          <p:spTgt spid="316"/>
                                        </p:tgtEl>
                                      </p:cBhvr>
                                    </p:animEffect>
                                    <p:set>
                                      <p:cBhvr>
                                        <p:cTn id="1539" dur="1" fill="hold">
                                          <p:stCondLst>
                                            <p:cond delay="999"/>
                                          </p:stCondLst>
                                        </p:cTn>
                                        <p:tgtEl>
                                          <p:spTgt spid="316"/>
                                        </p:tgtEl>
                                        <p:attrNameLst>
                                          <p:attrName>style.visibility</p:attrName>
                                        </p:attrNameLst>
                                      </p:cBhvr>
                                      <p:to>
                                        <p:strVal val="hidden"/>
                                      </p:to>
                                    </p:set>
                                  </p:childTnLst>
                                </p:cTn>
                              </p:par>
                              <p:par>
                                <p:cTn id="1540" presetID="10" presetClass="exit" presetSubtype="0" fill="hold" grpId="1" nodeType="withEffect">
                                  <p:stCondLst>
                                    <p:cond delay="6000"/>
                                  </p:stCondLst>
                                  <p:childTnLst>
                                    <p:animEffect transition="out" filter="fade">
                                      <p:cBhvr>
                                        <p:cTn id="1541" dur="1000"/>
                                        <p:tgtEl>
                                          <p:spTgt spid="315"/>
                                        </p:tgtEl>
                                      </p:cBhvr>
                                    </p:animEffect>
                                    <p:set>
                                      <p:cBhvr>
                                        <p:cTn id="1542" dur="1" fill="hold">
                                          <p:stCondLst>
                                            <p:cond delay="999"/>
                                          </p:stCondLst>
                                        </p:cTn>
                                        <p:tgtEl>
                                          <p:spTgt spid="315"/>
                                        </p:tgtEl>
                                        <p:attrNameLst>
                                          <p:attrName>style.visibility</p:attrName>
                                        </p:attrNameLst>
                                      </p:cBhvr>
                                      <p:to>
                                        <p:strVal val="hidden"/>
                                      </p:to>
                                    </p:set>
                                  </p:childTnLst>
                                </p:cTn>
                              </p:par>
                              <p:par>
                                <p:cTn id="1543" presetID="10" presetClass="exit" presetSubtype="0" fill="hold" grpId="1" nodeType="withEffect">
                                  <p:stCondLst>
                                    <p:cond delay="6000"/>
                                  </p:stCondLst>
                                  <p:childTnLst>
                                    <p:animEffect transition="out" filter="fade">
                                      <p:cBhvr>
                                        <p:cTn id="1544" dur="1000"/>
                                        <p:tgtEl>
                                          <p:spTgt spid="314"/>
                                        </p:tgtEl>
                                      </p:cBhvr>
                                    </p:animEffect>
                                    <p:set>
                                      <p:cBhvr>
                                        <p:cTn id="1545" dur="1" fill="hold">
                                          <p:stCondLst>
                                            <p:cond delay="999"/>
                                          </p:stCondLst>
                                        </p:cTn>
                                        <p:tgtEl>
                                          <p:spTgt spid="314"/>
                                        </p:tgtEl>
                                        <p:attrNameLst>
                                          <p:attrName>style.visibility</p:attrName>
                                        </p:attrNameLst>
                                      </p:cBhvr>
                                      <p:to>
                                        <p:strVal val="hidden"/>
                                      </p:to>
                                    </p:set>
                                  </p:childTnLst>
                                </p:cTn>
                              </p:par>
                              <p:par>
                                <p:cTn id="1546" presetID="10" presetClass="exit" presetSubtype="0" fill="hold" grpId="1" nodeType="withEffect">
                                  <p:stCondLst>
                                    <p:cond delay="6000"/>
                                  </p:stCondLst>
                                  <p:childTnLst>
                                    <p:animEffect transition="out" filter="fade">
                                      <p:cBhvr>
                                        <p:cTn id="1547" dur="1000"/>
                                        <p:tgtEl>
                                          <p:spTgt spid="313"/>
                                        </p:tgtEl>
                                      </p:cBhvr>
                                    </p:animEffect>
                                    <p:set>
                                      <p:cBhvr>
                                        <p:cTn id="1548" dur="1" fill="hold">
                                          <p:stCondLst>
                                            <p:cond delay="999"/>
                                          </p:stCondLst>
                                        </p:cTn>
                                        <p:tgtEl>
                                          <p:spTgt spid="313"/>
                                        </p:tgtEl>
                                        <p:attrNameLst>
                                          <p:attrName>style.visibility</p:attrName>
                                        </p:attrNameLst>
                                      </p:cBhvr>
                                      <p:to>
                                        <p:strVal val="hidden"/>
                                      </p:to>
                                    </p:set>
                                  </p:childTnLst>
                                </p:cTn>
                              </p:par>
                              <p:par>
                                <p:cTn id="1549" presetID="10" presetClass="exit" presetSubtype="0" fill="hold" grpId="1" nodeType="withEffect">
                                  <p:stCondLst>
                                    <p:cond delay="6000"/>
                                  </p:stCondLst>
                                  <p:childTnLst>
                                    <p:animEffect transition="out" filter="fade">
                                      <p:cBhvr>
                                        <p:cTn id="1550" dur="1000"/>
                                        <p:tgtEl>
                                          <p:spTgt spid="312"/>
                                        </p:tgtEl>
                                      </p:cBhvr>
                                    </p:animEffect>
                                    <p:set>
                                      <p:cBhvr>
                                        <p:cTn id="1551" dur="1" fill="hold">
                                          <p:stCondLst>
                                            <p:cond delay="999"/>
                                          </p:stCondLst>
                                        </p:cTn>
                                        <p:tgtEl>
                                          <p:spTgt spid="312"/>
                                        </p:tgtEl>
                                        <p:attrNameLst>
                                          <p:attrName>style.visibility</p:attrName>
                                        </p:attrNameLst>
                                      </p:cBhvr>
                                      <p:to>
                                        <p:strVal val="hidden"/>
                                      </p:to>
                                    </p:set>
                                  </p:childTnLst>
                                </p:cTn>
                              </p:par>
                              <p:par>
                                <p:cTn id="1552" presetID="10" presetClass="exit" presetSubtype="0" fill="hold" grpId="1" nodeType="withEffect">
                                  <p:stCondLst>
                                    <p:cond delay="6000"/>
                                  </p:stCondLst>
                                  <p:childTnLst>
                                    <p:animEffect transition="out" filter="fade">
                                      <p:cBhvr>
                                        <p:cTn id="1553" dur="1000"/>
                                        <p:tgtEl>
                                          <p:spTgt spid="311"/>
                                        </p:tgtEl>
                                      </p:cBhvr>
                                    </p:animEffect>
                                    <p:set>
                                      <p:cBhvr>
                                        <p:cTn id="1554" dur="1" fill="hold">
                                          <p:stCondLst>
                                            <p:cond delay="999"/>
                                          </p:stCondLst>
                                        </p:cTn>
                                        <p:tgtEl>
                                          <p:spTgt spid="311"/>
                                        </p:tgtEl>
                                        <p:attrNameLst>
                                          <p:attrName>style.visibility</p:attrName>
                                        </p:attrNameLst>
                                      </p:cBhvr>
                                      <p:to>
                                        <p:strVal val="hidden"/>
                                      </p:to>
                                    </p:set>
                                  </p:childTnLst>
                                </p:cTn>
                              </p:par>
                              <p:par>
                                <p:cTn id="1555" presetID="10" presetClass="exit" presetSubtype="0" fill="hold" grpId="1" nodeType="withEffect">
                                  <p:stCondLst>
                                    <p:cond delay="6000"/>
                                  </p:stCondLst>
                                  <p:childTnLst>
                                    <p:animEffect transition="out" filter="fade">
                                      <p:cBhvr>
                                        <p:cTn id="1556" dur="1000"/>
                                        <p:tgtEl>
                                          <p:spTgt spid="310"/>
                                        </p:tgtEl>
                                      </p:cBhvr>
                                    </p:animEffect>
                                    <p:set>
                                      <p:cBhvr>
                                        <p:cTn id="1557" dur="1" fill="hold">
                                          <p:stCondLst>
                                            <p:cond delay="999"/>
                                          </p:stCondLst>
                                        </p:cTn>
                                        <p:tgtEl>
                                          <p:spTgt spid="310"/>
                                        </p:tgtEl>
                                        <p:attrNameLst>
                                          <p:attrName>style.visibility</p:attrName>
                                        </p:attrNameLst>
                                      </p:cBhvr>
                                      <p:to>
                                        <p:strVal val="hidden"/>
                                      </p:to>
                                    </p:set>
                                  </p:childTnLst>
                                </p:cTn>
                              </p:par>
                              <p:par>
                                <p:cTn id="1558" presetID="10" presetClass="exit" presetSubtype="0" fill="hold" grpId="1" nodeType="withEffect">
                                  <p:stCondLst>
                                    <p:cond delay="6000"/>
                                  </p:stCondLst>
                                  <p:childTnLst>
                                    <p:animEffect transition="out" filter="fade">
                                      <p:cBhvr>
                                        <p:cTn id="1559" dur="1000"/>
                                        <p:tgtEl>
                                          <p:spTgt spid="309"/>
                                        </p:tgtEl>
                                      </p:cBhvr>
                                    </p:animEffect>
                                    <p:set>
                                      <p:cBhvr>
                                        <p:cTn id="1560" dur="1" fill="hold">
                                          <p:stCondLst>
                                            <p:cond delay="999"/>
                                          </p:stCondLst>
                                        </p:cTn>
                                        <p:tgtEl>
                                          <p:spTgt spid="309"/>
                                        </p:tgtEl>
                                        <p:attrNameLst>
                                          <p:attrName>style.visibility</p:attrName>
                                        </p:attrNameLst>
                                      </p:cBhvr>
                                      <p:to>
                                        <p:strVal val="hidden"/>
                                      </p:to>
                                    </p:set>
                                  </p:childTnLst>
                                </p:cTn>
                              </p:par>
                              <p:par>
                                <p:cTn id="1561" presetID="10" presetClass="exit" presetSubtype="0" fill="hold" grpId="1" nodeType="withEffect">
                                  <p:stCondLst>
                                    <p:cond delay="6000"/>
                                  </p:stCondLst>
                                  <p:childTnLst>
                                    <p:animEffect transition="out" filter="fade">
                                      <p:cBhvr>
                                        <p:cTn id="1562" dur="1000"/>
                                        <p:tgtEl>
                                          <p:spTgt spid="308"/>
                                        </p:tgtEl>
                                      </p:cBhvr>
                                    </p:animEffect>
                                    <p:set>
                                      <p:cBhvr>
                                        <p:cTn id="1563" dur="1" fill="hold">
                                          <p:stCondLst>
                                            <p:cond delay="999"/>
                                          </p:stCondLst>
                                        </p:cTn>
                                        <p:tgtEl>
                                          <p:spTgt spid="308"/>
                                        </p:tgtEl>
                                        <p:attrNameLst>
                                          <p:attrName>style.visibility</p:attrName>
                                        </p:attrNameLst>
                                      </p:cBhvr>
                                      <p:to>
                                        <p:strVal val="hidden"/>
                                      </p:to>
                                    </p:set>
                                  </p:childTnLst>
                                </p:cTn>
                              </p:par>
                              <p:par>
                                <p:cTn id="1564" presetID="10" presetClass="exit" presetSubtype="0" fill="hold" grpId="1" nodeType="withEffect">
                                  <p:stCondLst>
                                    <p:cond delay="6000"/>
                                  </p:stCondLst>
                                  <p:childTnLst>
                                    <p:animEffect transition="out" filter="fade">
                                      <p:cBhvr>
                                        <p:cTn id="1565" dur="1000"/>
                                        <p:tgtEl>
                                          <p:spTgt spid="307"/>
                                        </p:tgtEl>
                                      </p:cBhvr>
                                    </p:animEffect>
                                    <p:set>
                                      <p:cBhvr>
                                        <p:cTn id="1566" dur="1" fill="hold">
                                          <p:stCondLst>
                                            <p:cond delay="999"/>
                                          </p:stCondLst>
                                        </p:cTn>
                                        <p:tgtEl>
                                          <p:spTgt spid="307"/>
                                        </p:tgtEl>
                                        <p:attrNameLst>
                                          <p:attrName>style.visibility</p:attrName>
                                        </p:attrNameLst>
                                      </p:cBhvr>
                                      <p:to>
                                        <p:strVal val="hidden"/>
                                      </p:to>
                                    </p:set>
                                  </p:childTnLst>
                                </p:cTn>
                              </p:par>
                              <p:par>
                                <p:cTn id="1567" presetID="10" presetClass="exit" presetSubtype="0" fill="hold" grpId="1" nodeType="withEffect">
                                  <p:stCondLst>
                                    <p:cond delay="6000"/>
                                  </p:stCondLst>
                                  <p:childTnLst>
                                    <p:animEffect transition="out" filter="fade">
                                      <p:cBhvr>
                                        <p:cTn id="1568" dur="1000"/>
                                        <p:tgtEl>
                                          <p:spTgt spid="306"/>
                                        </p:tgtEl>
                                      </p:cBhvr>
                                    </p:animEffect>
                                    <p:set>
                                      <p:cBhvr>
                                        <p:cTn id="1569" dur="1" fill="hold">
                                          <p:stCondLst>
                                            <p:cond delay="999"/>
                                          </p:stCondLst>
                                        </p:cTn>
                                        <p:tgtEl>
                                          <p:spTgt spid="306"/>
                                        </p:tgtEl>
                                        <p:attrNameLst>
                                          <p:attrName>style.visibility</p:attrName>
                                        </p:attrNameLst>
                                      </p:cBhvr>
                                      <p:to>
                                        <p:strVal val="hidden"/>
                                      </p:to>
                                    </p:set>
                                  </p:childTnLst>
                                </p:cTn>
                              </p:par>
                              <p:par>
                                <p:cTn id="1570" presetID="10" presetClass="exit" presetSubtype="0" fill="hold" grpId="1" nodeType="withEffect">
                                  <p:stCondLst>
                                    <p:cond delay="6000"/>
                                  </p:stCondLst>
                                  <p:childTnLst>
                                    <p:animEffect transition="out" filter="fade">
                                      <p:cBhvr>
                                        <p:cTn id="1571" dur="1000"/>
                                        <p:tgtEl>
                                          <p:spTgt spid="305"/>
                                        </p:tgtEl>
                                      </p:cBhvr>
                                    </p:animEffect>
                                    <p:set>
                                      <p:cBhvr>
                                        <p:cTn id="1572" dur="1" fill="hold">
                                          <p:stCondLst>
                                            <p:cond delay="999"/>
                                          </p:stCondLst>
                                        </p:cTn>
                                        <p:tgtEl>
                                          <p:spTgt spid="305"/>
                                        </p:tgtEl>
                                        <p:attrNameLst>
                                          <p:attrName>style.visibility</p:attrName>
                                        </p:attrNameLst>
                                      </p:cBhvr>
                                      <p:to>
                                        <p:strVal val="hidden"/>
                                      </p:to>
                                    </p:set>
                                  </p:childTnLst>
                                </p:cTn>
                              </p:par>
                              <p:par>
                                <p:cTn id="1573" presetID="10" presetClass="exit" presetSubtype="0" fill="hold" grpId="1" nodeType="withEffect">
                                  <p:stCondLst>
                                    <p:cond delay="6000"/>
                                  </p:stCondLst>
                                  <p:childTnLst>
                                    <p:animEffect transition="out" filter="fade">
                                      <p:cBhvr>
                                        <p:cTn id="1574" dur="1000"/>
                                        <p:tgtEl>
                                          <p:spTgt spid="304"/>
                                        </p:tgtEl>
                                      </p:cBhvr>
                                    </p:animEffect>
                                    <p:set>
                                      <p:cBhvr>
                                        <p:cTn id="1575" dur="1" fill="hold">
                                          <p:stCondLst>
                                            <p:cond delay="999"/>
                                          </p:stCondLst>
                                        </p:cTn>
                                        <p:tgtEl>
                                          <p:spTgt spid="304"/>
                                        </p:tgtEl>
                                        <p:attrNameLst>
                                          <p:attrName>style.visibility</p:attrName>
                                        </p:attrNameLst>
                                      </p:cBhvr>
                                      <p:to>
                                        <p:strVal val="hidden"/>
                                      </p:to>
                                    </p:set>
                                  </p:childTnLst>
                                </p:cTn>
                              </p:par>
                              <p:par>
                                <p:cTn id="1576" presetID="10" presetClass="exit" presetSubtype="0" fill="hold" grpId="1" nodeType="withEffect">
                                  <p:stCondLst>
                                    <p:cond delay="6000"/>
                                  </p:stCondLst>
                                  <p:childTnLst>
                                    <p:animEffect transition="out" filter="fade">
                                      <p:cBhvr>
                                        <p:cTn id="1577" dur="1000"/>
                                        <p:tgtEl>
                                          <p:spTgt spid="303"/>
                                        </p:tgtEl>
                                      </p:cBhvr>
                                    </p:animEffect>
                                    <p:set>
                                      <p:cBhvr>
                                        <p:cTn id="1578" dur="1" fill="hold">
                                          <p:stCondLst>
                                            <p:cond delay="999"/>
                                          </p:stCondLst>
                                        </p:cTn>
                                        <p:tgtEl>
                                          <p:spTgt spid="303"/>
                                        </p:tgtEl>
                                        <p:attrNameLst>
                                          <p:attrName>style.visibility</p:attrName>
                                        </p:attrNameLst>
                                      </p:cBhvr>
                                      <p:to>
                                        <p:strVal val="hidden"/>
                                      </p:to>
                                    </p:set>
                                  </p:childTnLst>
                                </p:cTn>
                              </p:par>
                              <p:par>
                                <p:cTn id="1579" presetID="10" presetClass="exit" presetSubtype="0" fill="hold" grpId="1" nodeType="withEffect">
                                  <p:stCondLst>
                                    <p:cond delay="6000"/>
                                  </p:stCondLst>
                                  <p:childTnLst>
                                    <p:animEffect transition="out" filter="fade">
                                      <p:cBhvr>
                                        <p:cTn id="1580" dur="1000"/>
                                        <p:tgtEl>
                                          <p:spTgt spid="302"/>
                                        </p:tgtEl>
                                      </p:cBhvr>
                                    </p:animEffect>
                                    <p:set>
                                      <p:cBhvr>
                                        <p:cTn id="1581" dur="1" fill="hold">
                                          <p:stCondLst>
                                            <p:cond delay="999"/>
                                          </p:stCondLst>
                                        </p:cTn>
                                        <p:tgtEl>
                                          <p:spTgt spid="302"/>
                                        </p:tgtEl>
                                        <p:attrNameLst>
                                          <p:attrName>style.visibility</p:attrName>
                                        </p:attrNameLst>
                                      </p:cBhvr>
                                      <p:to>
                                        <p:strVal val="hidden"/>
                                      </p:to>
                                    </p:set>
                                  </p:childTnLst>
                                </p:cTn>
                              </p:par>
                              <p:par>
                                <p:cTn id="1582" presetID="10" presetClass="exit" presetSubtype="0" fill="hold" grpId="1" nodeType="withEffect">
                                  <p:stCondLst>
                                    <p:cond delay="6000"/>
                                  </p:stCondLst>
                                  <p:childTnLst>
                                    <p:animEffect transition="out" filter="fade">
                                      <p:cBhvr>
                                        <p:cTn id="1583" dur="1000"/>
                                        <p:tgtEl>
                                          <p:spTgt spid="301"/>
                                        </p:tgtEl>
                                      </p:cBhvr>
                                    </p:animEffect>
                                    <p:set>
                                      <p:cBhvr>
                                        <p:cTn id="1584" dur="1" fill="hold">
                                          <p:stCondLst>
                                            <p:cond delay="999"/>
                                          </p:stCondLst>
                                        </p:cTn>
                                        <p:tgtEl>
                                          <p:spTgt spid="301"/>
                                        </p:tgtEl>
                                        <p:attrNameLst>
                                          <p:attrName>style.visibility</p:attrName>
                                        </p:attrNameLst>
                                      </p:cBhvr>
                                      <p:to>
                                        <p:strVal val="hidden"/>
                                      </p:to>
                                    </p:set>
                                  </p:childTnLst>
                                </p:cTn>
                              </p:par>
                              <p:par>
                                <p:cTn id="1585" presetID="10" presetClass="exit" presetSubtype="0" fill="hold" grpId="1" nodeType="withEffect">
                                  <p:stCondLst>
                                    <p:cond delay="6000"/>
                                  </p:stCondLst>
                                  <p:childTnLst>
                                    <p:animEffect transition="out" filter="fade">
                                      <p:cBhvr>
                                        <p:cTn id="1586" dur="1000"/>
                                        <p:tgtEl>
                                          <p:spTgt spid="300"/>
                                        </p:tgtEl>
                                      </p:cBhvr>
                                    </p:animEffect>
                                    <p:set>
                                      <p:cBhvr>
                                        <p:cTn id="1587" dur="1" fill="hold">
                                          <p:stCondLst>
                                            <p:cond delay="999"/>
                                          </p:stCondLst>
                                        </p:cTn>
                                        <p:tgtEl>
                                          <p:spTgt spid="300"/>
                                        </p:tgtEl>
                                        <p:attrNameLst>
                                          <p:attrName>style.visibility</p:attrName>
                                        </p:attrNameLst>
                                      </p:cBhvr>
                                      <p:to>
                                        <p:strVal val="hidden"/>
                                      </p:to>
                                    </p:set>
                                  </p:childTnLst>
                                </p:cTn>
                              </p:par>
                              <p:par>
                                <p:cTn id="1588" presetID="10" presetClass="exit" presetSubtype="0" fill="hold" grpId="1" nodeType="withEffect">
                                  <p:stCondLst>
                                    <p:cond delay="6000"/>
                                  </p:stCondLst>
                                  <p:childTnLst>
                                    <p:animEffect transition="out" filter="fade">
                                      <p:cBhvr>
                                        <p:cTn id="1589" dur="1000"/>
                                        <p:tgtEl>
                                          <p:spTgt spid="299"/>
                                        </p:tgtEl>
                                      </p:cBhvr>
                                    </p:animEffect>
                                    <p:set>
                                      <p:cBhvr>
                                        <p:cTn id="1590" dur="1" fill="hold">
                                          <p:stCondLst>
                                            <p:cond delay="999"/>
                                          </p:stCondLst>
                                        </p:cTn>
                                        <p:tgtEl>
                                          <p:spTgt spid="299"/>
                                        </p:tgtEl>
                                        <p:attrNameLst>
                                          <p:attrName>style.visibility</p:attrName>
                                        </p:attrNameLst>
                                      </p:cBhvr>
                                      <p:to>
                                        <p:strVal val="hidden"/>
                                      </p:to>
                                    </p:set>
                                  </p:childTnLst>
                                </p:cTn>
                              </p:par>
                              <p:par>
                                <p:cTn id="1591" presetID="10" presetClass="exit" presetSubtype="0" fill="hold" grpId="1" nodeType="withEffect">
                                  <p:stCondLst>
                                    <p:cond delay="6000"/>
                                  </p:stCondLst>
                                  <p:childTnLst>
                                    <p:animEffect transition="out" filter="fade">
                                      <p:cBhvr>
                                        <p:cTn id="1592" dur="1000"/>
                                        <p:tgtEl>
                                          <p:spTgt spid="298"/>
                                        </p:tgtEl>
                                      </p:cBhvr>
                                    </p:animEffect>
                                    <p:set>
                                      <p:cBhvr>
                                        <p:cTn id="1593" dur="1" fill="hold">
                                          <p:stCondLst>
                                            <p:cond delay="999"/>
                                          </p:stCondLst>
                                        </p:cTn>
                                        <p:tgtEl>
                                          <p:spTgt spid="298"/>
                                        </p:tgtEl>
                                        <p:attrNameLst>
                                          <p:attrName>style.visibility</p:attrName>
                                        </p:attrNameLst>
                                      </p:cBhvr>
                                      <p:to>
                                        <p:strVal val="hidden"/>
                                      </p:to>
                                    </p:set>
                                  </p:childTnLst>
                                </p:cTn>
                              </p:par>
                              <p:par>
                                <p:cTn id="1594" presetID="10" presetClass="exit" presetSubtype="0" fill="hold" grpId="1" nodeType="withEffect">
                                  <p:stCondLst>
                                    <p:cond delay="6000"/>
                                  </p:stCondLst>
                                  <p:childTnLst>
                                    <p:animEffect transition="out" filter="fade">
                                      <p:cBhvr>
                                        <p:cTn id="1595" dur="1000"/>
                                        <p:tgtEl>
                                          <p:spTgt spid="297"/>
                                        </p:tgtEl>
                                      </p:cBhvr>
                                    </p:animEffect>
                                    <p:set>
                                      <p:cBhvr>
                                        <p:cTn id="1596" dur="1" fill="hold">
                                          <p:stCondLst>
                                            <p:cond delay="999"/>
                                          </p:stCondLst>
                                        </p:cTn>
                                        <p:tgtEl>
                                          <p:spTgt spid="297"/>
                                        </p:tgtEl>
                                        <p:attrNameLst>
                                          <p:attrName>style.visibility</p:attrName>
                                        </p:attrNameLst>
                                      </p:cBhvr>
                                      <p:to>
                                        <p:strVal val="hidden"/>
                                      </p:to>
                                    </p:set>
                                  </p:childTnLst>
                                </p:cTn>
                              </p:par>
                              <p:par>
                                <p:cTn id="1597" presetID="10" presetClass="exit" presetSubtype="0" fill="hold" grpId="1" nodeType="withEffect">
                                  <p:stCondLst>
                                    <p:cond delay="6000"/>
                                  </p:stCondLst>
                                  <p:childTnLst>
                                    <p:animEffect transition="out" filter="fade">
                                      <p:cBhvr>
                                        <p:cTn id="1598" dur="1000"/>
                                        <p:tgtEl>
                                          <p:spTgt spid="296"/>
                                        </p:tgtEl>
                                      </p:cBhvr>
                                    </p:animEffect>
                                    <p:set>
                                      <p:cBhvr>
                                        <p:cTn id="1599" dur="1" fill="hold">
                                          <p:stCondLst>
                                            <p:cond delay="999"/>
                                          </p:stCondLst>
                                        </p:cTn>
                                        <p:tgtEl>
                                          <p:spTgt spid="296"/>
                                        </p:tgtEl>
                                        <p:attrNameLst>
                                          <p:attrName>style.visibility</p:attrName>
                                        </p:attrNameLst>
                                      </p:cBhvr>
                                      <p:to>
                                        <p:strVal val="hidden"/>
                                      </p:to>
                                    </p:set>
                                  </p:childTnLst>
                                </p:cTn>
                              </p:par>
                              <p:par>
                                <p:cTn id="1600" presetID="10" presetClass="exit" presetSubtype="0" fill="hold" grpId="1" nodeType="withEffect">
                                  <p:stCondLst>
                                    <p:cond delay="6000"/>
                                  </p:stCondLst>
                                  <p:childTnLst>
                                    <p:animEffect transition="out" filter="fade">
                                      <p:cBhvr>
                                        <p:cTn id="1601" dur="1000"/>
                                        <p:tgtEl>
                                          <p:spTgt spid="295"/>
                                        </p:tgtEl>
                                      </p:cBhvr>
                                    </p:animEffect>
                                    <p:set>
                                      <p:cBhvr>
                                        <p:cTn id="1602" dur="1" fill="hold">
                                          <p:stCondLst>
                                            <p:cond delay="999"/>
                                          </p:stCondLst>
                                        </p:cTn>
                                        <p:tgtEl>
                                          <p:spTgt spid="295"/>
                                        </p:tgtEl>
                                        <p:attrNameLst>
                                          <p:attrName>style.visibility</p:attrName>
                                        </p:attrNameLst>
                                      </p:cBhvr>
                                      <p:to>
                                        <p:strVal val="hidden"/>
                                      </p:to>
                                    </p:set>
                                  </p:childTnLst>
                                </p:cTn>
                              </p:par>
                              <p:par>
                                <p:cTn id="1603" presetID="10" presetClass="exit" presetSubtype="0" fill="hold" grpId="1" nodeType="withEffect">
                                  <p:stCondLst>
                                    <p:cond delay="6000"/>
                                  </p:stCondLst>
                                  <p:childTnLst>
                                    <p:animEffect transition="out" filter="fade">
                                      <p:cBhvr>
                                        <p:cTn id="1604" dur="1000"/>
                                        <p:tgtEl>
                                          <p:spTgt spid="294"/>
                                        </p:tgtEl>
                                      </p:cBhvr>
                                    </p:animEffect>
                                    <p:set>
                                      <p:cBhvr>
                                        <p:cTn id="1605" dur="1" fill="hold">
                                          <p:stCondLst>
                                            <p:cond delay="999"/>
                                          </p:stCondLst>
                                        </p:cTn>
                                        <p:tgtEl>
                                          <p:spTgt spid="294"/>
                                        </p:tgtEl>
                                        <p:attrNameLst>
                                          <p:attrName>style.visibility</p:attrName>
                                        </p:attrNameLst>
                                      </p:cBhvr>
                                      <p:to>
                                        <p:strVal val="hidden"/>
                                      </p:to>
                                    </p:set>
                                  </p:childTnLst>
                                </p:cTn>
                              </p:par>
                              <p:par>
                                <p:cTn id="1606" presetID="10" presetClass="exit" presetSubtype="0" fill="hold" grpId="1" nodeType="withEffect">
                                  <p:stCondLst>
                                    <p:cond delay="6000"/>
                                  </p:stCondLst>
                                  <p:childTnLst>
                                    <p:animEffect transition="out" filter="fade">
                                      <p:cBhvr>
                                        <p:cTn id="1607" dur="1000"/>
                                        <p:tgtEl>
                                          <p:spTgt spid="293"/>
                                        </p:tgtEl>
                                      </p:cBhvr>
                                    </p:animEffect>
                                    <p:set>
                                      <p:cBhvr>
                                        <p:cTn id="1608" dur="1" fill="hold">
                                          <p:stCondLst>
                                            <p:cond delay="999"/>
                                          </p:stCondLst>
                                        </p:cTn>
                                        <p:tgtEl>
                                          <p:spTgt spid="293"/>
                                        </p:tgtEl>
                                        <p:attrNameLst>
                                          <p:attrName>style.visibility</p:attrName>
                                        </p:attrNameLst>
                                      </p:cBhvr>
                                      <p:to>
                                        <p:strVal val="hidden"/>
                                      </p:to>
                                    </p:set>
                                  </p:childTnLst>
                                </p:cTn>
                              </p:par>
                              <p:par>
                                <p:cTn id="1609" presetID="10" presetClass="exit" presetSubtype="0" fill="hold" grpId="1" nodeType="withEffect">
                                  <p:stCondLst>
                                    <p:cond delay="6000"/>
                                  </p:stCondLst>
                                  <p:childTnLst>
                                    <p:animEffect transition="out" filter="fade">
                                      <p:cBhvr>
                                        <p:cTn id="1610" dur="1000"/>
                                        <p:tgtEl>
                                          <p:spTgt spid="292"/>
                                        </p:tgtEl>
                                      </p:cBhvr>
                                    </p:animEffect>
                                    <p:set>
                                      <p:cBhvr>
                                        <p:cTn id="1611" dur="1" fill="hold">
                                          <p:stCondLst>
                                            <p:cond delay="999"/>
                                          </p:stCondLst>
                                        </p:cTn>
                                        <p:tgtEl>
                                          <p:spTgt spid="292"/>
                                        </p:tgtEl>
                                        <p:attrNameLst>
                                          <p:attrName>style.visibility</p:attrName>
                                        </p:attrNameLst>
                                      </p:cBhvr>
                                      <p:to>
                                        <p:strVal val="hidden"/>
                                      </p:to>
                                    </p:set>
                                  </p:childTnLst>
                                </p:cTn>
                              </p:par>
                              <p:par>
                                <p:cTn id="1612" presetID="10" presetClass="exit" presetSubtype="0" fill="hold" grpId="1" nodeType="withEffect">
                                  <p:stCondLst>
                                    <p:cond delay="6000"/>
                                  </p:stCondLst>
                                  <p:childTnLst>
                                    <p:animEffect transition="out" filter="fade">
                                      <p:cBhvr>
                                        <p:cTn id="1613" dur="1000"/>
                                        <p:tgtEl>
                                          <p:spTgt spid="291"/>
                                        </p:tgtEl>
                                      </p:cBhvr>
                                    </p:animEffect>
                                    <p:set>
                                      <p:cBhvr>
                                        <p:cTn id="1614" dur="1" fill="hold">
                                          <p:stCondLst>
                                            <p:cond delay="999"/>
                                          </p:stCondLst>
                                        </p:cTn>
                                        <p:tgtEl>
                                          <p:spTgt spid="291"/>
                                        </p:tgtEl>
                                        <p:attrNameLst>
                                          <p:attrName>style.visibility</p:attrName>
                                        </p:attrNameLst>
                                      </p:cBhvr>
                                      <p:to>
                                        <p:strVal val="hidden"/>
                                      </p:to>
                                    </p:set>
                                  </p:childTnLst>
                                </p:cTn>
                              </p:par>
                              <p:par>
                                <p:cTn id="1615" presetID="10" presetClass="exit" presetSubtype="0" fill="hold" grpId="1" nodeType="withEffect">
                                  <p:stCondLst>
                                    <p:cond delay="6000"/>
                                  </p:stCondLst>
                                  <p:childTnLst>
                                    <p:animEffect transition="out" filter="fade">
                                      <p:cBhvr>
                                        <p:cTn id="1616" dur="1000"/>
                                        <p:tgtEl>
                                          <p:spTgt spid="290"/>
                                        </p:tgtEl>
                                      </p:cBhvr>
                                    </p:animEffect>
                                    <p:set>
                                      <p:cBhvr>
                                        <p:cTn id="1617" dur="1" fill="hold">
                                          <p:stCondLst>
                                            <p:cond delay="999"/>
                                          </p:stCondLst>
                                        </p:cTn>
                                        <p:tgtEl>
                                          <p:spTgt spid="290"/>
                                        </p:tgtEl>
                                        <p:attrNameLst>
                                          <p:attrName>style.visibility</p:attrName>
                                        </p:attrNameLst>
                                      </p:cBhvr>
                                      <p:to>
                                        <p:strVal val="hidden"/>
                                      </p:to>
                                    </p:set>
                                  </p:childTnLst>
                                </p:cTn>
                              </p:par>
                              <p:par>
                                <p:cTn id="1618" presetID="10" presetClass="exit" presetSubtype="0" fill="hold" grpId="1" nodeType="withEffect">
                                  <p:stCondLst>
                                    <p:cond delay="6000"/>
                                  </p:stCondLst>
                                  <p:childTnLst>
                                    <p:animEffect transition="out" filter="fade">
                                      <p:cBhvr>
                                        <p:cTn id="1619" dur="1000"/>
                                        <p:tgtEl>
                                          <p:spTgt spid="289"/>
                                        </p:tgtEl>
                                      </p:cBhvr>
                                    </p:animEffect>
                                    <p:set>
                                      <p:cBhvr>
                                        <p:cTn id="1620" dur="1" fill="hold">
                                          <p:stCondLst>
                                            <p:cond delay="999"/>
                                          </p:stCondLst>
                                        </p:cTn>
                                        <p:tgtEl>
                                          <p:spTgt spid="289"/>
                                        </p:tgtEl>
                                        <p:attrNameLst>
                                          <p:attrName>style.visibility</p:attrName>
                                        </p:attrNameLst>
                                      </p:cBhvr>
                                      <p:to>
                                        <p:strVal val="hidden"/>
                                      </p:to>
                                    </p:set>
                                  </p:childTnLst>
                                </p:cTn>
                              </p:par>
                              <p:par>
                                <p:cTn id="1621" presetID="10" presetClass="exit" presetSubtype="0" fill="hold" grpId="1" nodeType="withEffect">
                                  <p:stCondLst>
                                    <p:cond delay="6000"/>
                                  </p:stCondLst>
                                  <p:childTnLst>
                                    <p:animEffect transition="out" filter="fade">
                                      <p:cBhvr>
                                        <p:cTn id="1622" dur="1000"/>
                                        <p:tgtEl>
                                          <p:spTgt spid="288"/>
                                        </p:tgtEl>
                                      </p:cBhvr>
                                    </p:animEffect>
                                    <p:set>
                                      <p:cBhvr>
                                        <p:cTn id="1623" dur="1" fill="hold">
                                          <p:stCondLst>
                                            <p:cond delay="999"/>
                                          </p:stCondLst>
                                        </p:cTn>
                                        <p:tgtEl>
                                          <p:spTgt spid="288"/>
                                        </p:tgtEl>
                                        <p:attrNameLst>
                                          <p:attrName>style.visibility</p:attrName>
                                        </p:attrNameLst>
                                      </p:cBhvr>
                                      <p:to>
                                        <p:strVal val="hidden"/>
                                      </p:to>
                                    </p:set>
                                  </p:childTnLst>
                                </p:cTn>
                              </p:par>
                              <p:par>
                                <p:cTn id="1624" presetID="10" presetClass="exit" presetSubtype="0" fill="hold" grpId="1" nodeType="withEffect">
                                  <p:stCondLst>
                                    <p:cond delay="6000"/>
                                  </p:stCondLst>
                                  <p:childTnLst>
                                    <p:animEffect transition="out" filter="fade">
                                      <p:cBhvr>
                                        <p:cTn id="1625" dur="1000"/>
                                        <p:tgtEl>
                                          <p:spTgt spid="287"/>
                                        </p:tgtEl>
                                      </p:cBhvr>
                                    </p:animEffect>
                                    <p:set>
                                      <p:cBhvr>
                                        <p:cTn id="1626" dur="1" fill="hold">
                                          <p:stCondLst>
                                            <p:cond delay="999"/>
                                          </p:stCondLst>
                                        </p:cTn>
                                        <p:tgtEl>
                                          <p:spTgt spid="287"/>
                                        </p:tgtEl>
                                        <p:attrNameLst>
                                          <p:attrName>style.visibility</p:attrName>
                                        </p:attrNameLst>
                                      </p:cBhvr>
                                      <p:to>
                                        <p:strVal val="hidden"/>
                                      </p:to>
                                    </p:set>
                                  </p:childTnLst>
                                </p:cTn>
                              </p:par>
                              <p:par>
                                <p:cTn id="1627" presetID="10" presetClass="exit" presetSubtype="0" fill="hold" grpId="1" nodeType="withEffect">
                                  <p:stCondLst>
                                    <p:cond delay="6000"/>
                                  </p:stCondLst>
                                  <p:childTnLst>
                                    <p:animEffect transition="out" filter="fade">
                                      <p:cBhvr>
                                        <p:cTn id="1628" dur="1000"/>
                                        <p:tgtEl>
                                          <p:spTgt spid="286"/>
                                        </p:tgtEl>
                                      </p:cBhvr>
                                    </p:animEffect>
                                    <p:set>
                                      <p:cBhvr>
                                        <p:cTn id="1629" dur="1" fill="hold">
                                          <p:stCondLst>
                                            <p:cond delay="999"/>
                                          </p:stCondLst>
                                        </p:cTn>
                                        <p:tgtEl>
                                          <p:spTgt spid="286"/>
                                        </p:tgtEl>
                                        <p:attrNameLst>
                                          <p:attrName>style.visibility</p:attrName>
                                        </p:attrNameLst>
                                      </p:cBhvr>
                                      <p:to>
                                        <p:strVal val="hidden"/>
                                      </p:to>
                                    </p:set>
                                  </p:childTnLst>
                                </p:cTn>
                              </p:par>
                              <p:par>
                                <p:cTn id="1630" presetID="10" presetClass="exit" presetSubtype="0" fill="hold" grpId="1" nodeType="withEffect">
                                  <p:stCondLst>
                                    <p:cond delay="6000"/>
                                  </p:stCondLst>
                                  <p:childTnLst>
                                    <p:animEffect transition="out" filter="fade">
                                      <p:cBhvr>
                                        <p:cTn id="1631" dur="1000"/>
                                        <p:tgtEl>
                                          <p:spTgt spid="285"/>
                                        </p:tgtEl>
                                      </p:cBhvr>
                                    </p:animEffect>
                                    <p:set>
                                      <p:cBhvr>
                                        <p:cTn id="1632" dur="1" fill="hold">
                                          <p:stCondLst>
                                            <p:cond delay="999"/>
                                          </p:stCondLst>
                                        </p:cTn>
                                        <p:tgtEl>
                                          <p:spTgt spid="285"/>
                                        </p:tgtEl>
                                        <p:attrNameLst>
                                          <p:attrName>style.visibility</p:attrName>
                                        </p:attrNameLst>
                                      </p:cBhvr>
                                      <p:to>
                                        <p:strVal val="hidden"/>
                                      </p:to>
                                    </p:set>
                                  </p:childTnLst>
                                </p:cTn>
                              </p:par>
                              <p:par>
                                <p:cTn id="1633" presetID="10" presetClass="exit" presetSubtype="0" fill="hold" grpId="1" nodeType="withEffect">
                                  <p:stCondLst>
                                    <p:cond delay="6000"/>
                                  </p:stCondLst>
                                  <p:childTnLst>
                                    <p:animEffect transition="out" filter="fade">
                                      <p:cBhvr>
                                        <p:cTn id="1634" dur="1000"/>
                                        <p:tgtEl>
                                          <p:spTgt spid="284"/>
                                        </p:tgtEl>
                                      </p:cBhvr>
                                    </p:animEffect>
                                    <p:set>
                                      <p:cBhvr>
                                        <p:cTn id="1635" dur="1" fill="hold">
                                          <p:stCondLst>
                                            <p:cond delay="999"/>
                                          </p:stCondLst>
                                        </p:cTn>
                                        <p:tgtEl>
                                          <p:spTgt spid="284"/>
                                        </p:tgtEl>
                                        <p:attrNameLst>
                                          <p:attrName>style.visibility</p:attrName>
                                        </p:attrNameLst>
                                      </p:cBhvr>
                                      <p:to>
                                        <p:strVal val="hidden"/>
                                      </p:to>
                                    </p:set>
                                  </p:childTnLst>
                                </p:cTn>
                              </p:par>
                              <p:par>
                                <p:cTn id="1636" presetID="10" presetClass="exit" presetSubtype="0" fill="hold" grpId="1" nodeType="withEffect">
                                  <p:stCondLst>
                                    <p:cond delay="6000"/>
                                  </p:stCondLst>
                                  <p:childTnLst>
                                    <p:animEffect transition="out" filter="fade">
                                      <p:cBhvr>
                                        <p:cTn id="1637" dur="1000"/>
                                        <p:tgtEl>
                                          <p:spTgt spid="283"/>
                                        </p:tgtEl>
                                      </p:cBhvr>
                                    </p:animEffect>
                                    <p:set>
                                      <p:cBhvr>
                                        <p:cTn id="1638" dur="1" fill="hold">
                                          <p:stCondLst>
                                            <p:cond delay="999"/>
                                          </p:stCondLst>
                                        </p:cTn>
                                        <p:tgtEl>
                                          <p:spTgt spid="283"/>
                                        </p:tgtEl>
                                        <p:attrNameLst>
                                          <p:attrName>style.visibility</p:attrName>
                                        </p:attrNameLst>
                                      </p:cBhvr>
                                      <p:to>
                                        <p:strVal val="hidden"/>
                                      </p:to>
                                    </p:set>
                                  </p:childTnLst>
                                </p:cTn>
                              </p:par>
                              <p:par>
                                <p:cTn id="1639" presetID="10" presetClass="exit" presetSubtype="0" fill="hold" grpId="1" nodeType="withEffect">
                                  <p:stCondLst>
                                    <p:cond delay="6000"/>
                                  </p:stCondLst>
                                  <p:childTnLst>
                                    <p:animEffect transition="out" filter="fade">
                                      <p:cBhvr>
                                        <p:cTn id="1640" dur="1000"/>
                                        <p:tgtEl>
                                          <p:spTgt spid="282"/>
                                        </p:tgtEl>
                                      </p:cBhvr>
                                    </p:animEffect>
                                    <p:set>
                                      <p:cBhvr>
                                        <p:cTn id="1641" dur="1" fill="hold">
                                          <p:stCondLst>
                                            <p:cond delay="999"/>
                                          </p:stCondLst>
                                        </p:cTn>
                                        <p:tgtEl>
                                          <p:spTgt spid="282"/>
                                        </p:tgtEl>
                                        <p:attrNameLst>
                                          <p:attrName>style.visibility</p:attrName>
                                        </p:attrNameLst>
                                      </p:cBhvr>
                                      <p:to>
                                        <p:strVal val="hidden"/>
                                      </p:to>
                                    </p:set>
                                  </p:childTnLst>
                                </p:cTn>
                              </p:par>
                              <p:par>
                                <p:cTn id="1642" presetID="10" presetClass="exit" presetSubtype="0" fill="hold" grpId="1" nodeType="withEffect">
                                  <p:stCondLst>
                                    <p:cond delay="6000"/>
                                  </p:stCondLst>
                                  <p:childTnLst>
                                    <p:animEffect transition="out" filter="fade">
                                      <p:cBhvr>
                                        <p:cTn id="1643" dur="1000"/>
                                        <p:tgtEl>
                                          <p:spTgt spid="281"/>
                                        </p:tgtEl>
                                      </p:cBhvr>
                                    </p:animEffect>
                                    <p:set>
                                      <p:cBhvr>
                                        <p:cTn id="1644" dur="1" fill="hold">
                                          <p:stCondLst>
                                            <p:cond delay="999"/>
                                          </p:stCondLst>
                                        </p:cTn>
                                        <p:tgtEl>
                                          <p:spTgt spid="281"/>
                                        </p:tgtEl>
                                        <p:attrNameLst>
                                          <p:attrName>style.visibility</p:attrName>
                                        </p:attrNameLst>
                                      </p:cBhvr>
                                      <p:to>
                                        <p:strVal val="hidden"/>
                                      </p:to>
                                    </p:set>
                                  </p:childTnLst>
                                </p:cTn>
                              </p:par>
                              <p:par>
                                <p:cTn id="1645" presetID="10" presetClass="exit" presetSubtype="0" fill="hold" grpId="1" nodeType="withEffect">
                                  <p:stCondLst>
                                    <p:cond delay="6000"/>
                                  </p:stCondLst>
                                  <p:childTnLst>
                                    <p:animEffect transition="out" filter="fade">
                                      <p:cBhvr>
                                        <p:cTn id="1646" dur="1000"/>
                                        <p:tgtEl>
                                          <p:spTgt spid="280"/>
                                        </p:tgtEl>
                                      </p:cBhvr>
                                    </p:animEffect>
                                    <p:set>
                                      <p:cBhvr>
                                        <p:cTn id="1647" dur="1" fill="hold">
                                          <p:stCondLst>
                                            <p:cond delay="999"/>
                                          </p:stCondLst>
                                        </p:cTn>
                                        <p:tgtEl>
                                          <p:spTgt spid="280"/>
                                        </p:tgtEl>
                                        <p:attrNameLst>
                                          <p:attrName>style.visibility</p:attrName>
                                        </p:attrNameLst>
                                      </p:cBhvr>
                                      <p:to>
                                        <p:strVal val="hidden"/>
                                      </p:to>
                                    </p:set>
                                  </p:childTnLst>
                                </p:cTn>
                              </p:par>
                              <p:par>
                                <p:cTn id="1648" presetID="10" presetClass="exit" presetSubtype="0" fill="hold" grpId="1" nodeType="withEffect">
                                  <p:stCondLst>
                                    <p:cond delay="6000"/>
                                  </p:stCondLst>
                                  <p:childTnLst>
                                    <p:animEffect transition="out" filter="fade">
                                      <p:cBhvr>
                                        <p:cTn id="1649" dur="1000"/>
                                        <p:tgtEl>
                                          <p:spTgt spid="279"/>
                                        </p:tgtEl>
                                      </p:cBhvr>
                                    </p:animEffect>
                                    <p:set>
                                      <p:cBhvr>
                                        <p:cTn id="1650" dur="1" fill="hold">
                                          <p:stCondLst>
                                            <p:cond delay="999"/>
                                          </p:stCondLst>
                                        </p:cTn>
                                        <p:tgtEl>
                                          <p:spTgt spid="279"/>
                                        </p:tgtEl>
                                        <p:attrNameLst>
                                          <p:attrName>style.visibility</p:attrName>
                                        </p:attrNameLst>
                                      </p:cBhvr>
                                      <p:to>
                                        <p:strVal val="hidden"/>
                                      </p:to>
                                    </p:set>
                                  </p:childTnLst>
                                </p:cTn>
                              </p:par>
                              <p:par>
                                <p:cTn id="1651" presetID="10" presetClass="exit" presetSubtype="0" fill="hold" grpId="1" nodeType="withEffect">
                                  <p:stCondLst>
                                    <p:cond delay="6000"/>
                                  </p:stCondLst>
                                  <p:childTnLst>
                                    <p:animEffect transition="out" filter="fade">
                                      <p:cBhvr>
                                        <p:cTn id="1652" dur="1000"/>
                                        <p:tgtEl>
                                          <p:spTgt spid="278"/>
                                        </p:tgtEl>
                                      </p:cBhvr>
                                    </p:animEffect>
                                    <p:set>
                                      <p:cBhvr>
                                        <p:cTn id="1653" dur="1" fill="hold">
                                          <p:stCondLst>
                                            <p:cond delay="999"/>
                                          </p:stCondLst>
                                        </p:cTn>
                                        <p:tgtEl>
                                          <p:spTgt spid="278"/>
                                        </p:tgtEl>
                                        <p:attrNameLst>
                                          <p:attrName>style.visibility</p:attrName>
                                        </p:attrNameLst>
                                      </p:cBhvr>
                                      <p:to>
                                        <p:strVal val="hidden"/>
                                      </p:to>
                                    </p:set>
                                  </p:childTnLst>
                                </p:cTn>
                              </p:par>
                              <p:par>
                                <p:cTn id="1654" presetID="10" presetClass="exit" presetSubtype="0" fill="hold" grpId="1" nodeType="withEffect">
                                  <p:stCondLst>
                                    <p:cond delay="6000"/>
                                  </p:stCondLst>
                                  <p:childTnLst>
                                    <p:animEffect transition="out" filter="fade">
                                      <p:cBhvr>
                                        <p:cTn id="1655" dur="1000"/>
                                        <p:tgtEl>
                                          <p:spTgt spid="277"/>
                                        </p:tgtEl>
                                      </p:cBhvr>
                                    </p:animEffect>
                                    <p:set>
                                      <p:cBhvr>
                                        <p:cTn id="1656" dur="1" fill="hold">
                                          <p:stCondLst>
                                            <p:cond delay="999"/>
                                          </p:stCondLst>
                                        </p:cTn>
                                        <p:tgtEl>
                                          <p:spTgt spid="277"/>
                                        </p:tgtEl>
                                        <p:attrNameLst>
                                          <p:attrName>style.visibility</p:attrName>
                                        </p:attrNameLst>
                                      </p:cBhvr>
                                      <p:to>
                                        <p:strVal val="hidden"/>
                                      </p:to>
                                    </p:set>
                                  </p:childTnLst>
                                </p:cTn>
                              </p:par>
                              <p:par>
                                <p:cTn id="1657" presetID="10" presetClass="exit" presetSubtype="0" fill="hold" grpId="1" nodeType="withEffect">
                                  <p:stCondLst>
                                    <p:cond delay="6000"/>
                                  </p:stCondLst>
                                  <p:childTnLst>
                                    <p:animEffect transition="out" filter="fade">
                                      <p:cBhvr>
                                        <p:cTn id="1658" dur="1000"/>
                                        <p:tgtEl>
                                          <p:spTgt spid="276"/>
                                        </p:tgtEl>
                                      </p:cBhvr>
                                    </p:animEffect>
                                    <p:set>
                                      <p:cBhvr>
                                        <p:cTn id="1659" dur="1" fill="hold">
                                          <p:stCondLst>
                                            <p:cond delay="999"/>
                                          </p:stCondLst>
                                        </p:cTn>
                                        <p:tgtEl>
                                          <p:spTgt spid="276"/>
                                        </p:tgtEl>
                                        <p:attrNameLst>
                                          <p:attrName>style.visibility</p:attrName>
                                        </p:attrNameLst>
                                      </p:cBhvr>
                                      <p:to>
                                        <p:strVal val="hidden"/>
                                      </p:to>
                                    </p:set>
                                  </p:childTnLst>
                                </p:cTn>
                              </p:par>
                              <p:par>
                                <p:cTn id="1660" presetID="10" presetClass="exit" presetSubtype="0" fill="hold" grpId="1" nodeType="withEffect">
                                  <p:stCondLst>
                                    <p:cond delay="6000"/>
                                  </p:stCondLst>
                                  <p:childTnLst>
                                    <p:animEffect transition="out" filter="fade">
                                      <p:cBhvr>
                                        <p:cTn id="1661" dur="1000"/>
                                        <p:tgtEl>
                                          <p:spTgt spid="275"/>
                                        </p:tgtEl>
                                      </p:cBhvr>
                                    </p:animEffect>
                                    <p:set>
                                      <p:cBhvr>
                                        <p:cTn id="1662" dur="1" fill="hold">
                                          <p:stCondLst>
                                            <p:cond delay="999"/>
                                          </p:stCondLst>
                                        </p:cTn>
                                        <p:tgtEl>
                                          <p:spTgt spid="275"/>
                                        </p:tgtEl>
                                        <p:attrNameLst>
                                          <p:attrName>style.visibility</p:attrName>
                                        </p:attrNameLst>
                                      </p:cBhvr>
                                      <p:to>
                                        <p:strVal val="hidden"/>
                                      </p:to>
                                    </p:set>
                                  </p:childTnLst>
                                </p:cTn>
                              </p:par>
                              <p:par>
                                <p:cTn id="1663" presetID="10" presetClass="exit" presetSubtype="0" fill="hold" grpId="1" nodeType="withEffect">
                                  <p:stCondLst>
                                    <p:cond delay="6000"/>
                                  </p:stCondLst>
                                  <p:childTnLst>
                                    <p:animEffect transition="out" filter="fade">
                                      <p:cBhvr>
                                        <p:cTn id="1664" dur="1000"/>
                                        <p:tgtEl>
                                          <p:spTgt spid="274"/>
                                        </p:tgtEl>
                                      </p:cBhvr>
                                    </p:animEffect>
                                    <p:set>
                                      <p:cBhvr>
                                        <p:cTn id="1665" dur="1" fill="hold">
                                          <p:stCondLst>
                                            <p:cond delay="999"/>
                                          </p:stCondLst>
                                        </p:cTn>
                                        <p:tgtEl>
                                          <p:spTgt spid="274"/>
                                        </p:tgtEl>
                                        <p:attrNameLst>
                                          <p:attrName>style.visibility</p:attrName>
                                        </p:attrNameLst>
                                      </p:cBhvr>
                                      <p:to>
                                        <p:strVal val="hidden"/>
                                      </p:to>
                                    </p:set>
                                  </p:childTnLst>
                                </p:cTn>
                              </p:par>
                              <p:par>
                                <p:cTn id="1666" presetID="10" presetClass="exit" presetSubtype="0" fill="hold" grpId="1" nodeType="withEffect">
                                  <p:stCondLst>
                                    <p:cond delay="6000"/>
                                  </p:stCondLst>
                                  <p:childTnLst>
                                    <p:animEffect transition="out" filter="fade">
                                      <p:cBhvr>
                                        <p:cTn id="1667" dur="1000"/>
                                        <p:tgtEl>
                                          <p:spTgt spid="273"/>
                                        </p:tgtEl>
                                      </p:cBhvr>
                                    </p:animEffect>
                                    <p:set>
                                      <p:cBhvr>
                                        <p:cTn id="1668" dur="1" fill="hold">
                                          <p:stCondLst>
                                            <p:cond delay="999"/>
                                          </p:stCondLst>
                                        </p:cTn>
                                        <p:tgtEl>
                                          <p:spTgt spid="273"/>
                                        </p:tgtEl>
                                        <p:attrNameLst>
                                          <p:attrName>style.visibility</p:attrName>
                                        </p:attrNameLst>
                                      </p:cBhvr>
                                      <p:to>
                                        <p:strVal val="hidden"/>
                                      </p:to>
                                    </p:set>
                                  </p:childTnLst>
                                </p:cTn>
                              </p:par>
                              <p:par>
                                <p:cTn id="1669" presetID="10" presetClass="exit" presetSubtype="0" fill="hold" grpId="1" nodeType="withEffect">
                                  <p:stCondLst>
                                    <p:cond delay="6000"/>
                                  </p:stCondLst>
                                  <p:childTnLst>
                                    <p:animEffect transition="out" filter="fade">
                                      <p:cBhvr>
                                        <p:cTn id="1670" dur="1000"/>
                                        <p:tgtEl>
                                          <p:spTgt spid="272"/>
                                        </p:tgtEl>
                                      </p:cBhvr>
                                    </p:animEffect>
                                    <p:set>
                                      <p:cBhvr>
                                        <p:cTn id="1671" dur="1" fill="hold">
                                          <p:stCondLst>
                                            <p:cond delay="999"/>
                                          </p:stCondLst>
                                        </p:cTn>
                                        <p:tgtEl>
                                          <p:spTgt spid="272"/>
                                        </p:tgtEl>
                                        <p:attrNameLst>
                                          <p:attrName>style.visibility</p:attrName>
                                        </p:attrNameLst>
                                      </p:cBhvr>
                                      <p:to>
                                        <p:strVal val="hidden"/>
                                      </p:to>
                                    </p:set>
                                  </p:childTnLst>
                                </p:cTn>
                              </p:par>
                              <p:par>
                                <p:cTn id="1672" presetID="10" presetClass="exit" presetSubtype="0" fill="hold" grpId="1" nodeType="withEffect">
                                  <p:stCondLst>
                                    <p:cond delay="6000"/>
                                  </p:stCondLst>
                                  <p:childTnLst>
                                    <p:animEffect transition="out" filter="fade">
                                      <p:cBhvr>
                                        <p:cTn id="1673" dur="1000"/>
                                        <p:tgtEl>
                                          <p:spTgt spid="271"/>
                                        </p:tgtEl>
                                      </p:cBhvr>
                                    </p:animEffect>
                                    <p:set>
                                      <p:cBhvr>
                                        <p:cTn id="1674" dur="1" fill="hold">
                                          <p:stCondLst>
                                            <p:cond delay="999"/>
                                          </p:stCondLst>
                                        </p:cTn>
                                        <p:tgtEl>
                                          <p:spTgt spid="271"/>
                                        </p:tgtEl>
                                        <p:attrNameLst>
                                          <p:attrName>style.visibility</p:attrName>
                                        </p:attrNameLst>
                                      </p:cBhvr>
                                      <p:to>
                                        <p:strVal val="hidden"/>
                                      </p:to>
                                    </p:set>
                                  </p:childTnLst>
                                </p:cTn>
                              </p:par>
                              <p:par>
                                <p:cTn id="1675" presetID="10" presetClass="exit" presetSubtype="0" fill="hold" grpId="1" nodeType="withEffect">
                                  <p:stCondLst>
                                    <p:cond delay="6000"/>
                                  </p:stCondLst>
                                  <p:childTnLst>
                                    <p:animEffect transition="out" filter="fade">
                                      <p:cBhvr>
                                        <p:cTn id="1676" dur="1000"/>
                                        <p:tgtEl>
                                          <p:spTgt spid="270"/>
                                        </p:tgtEl>
                                      </p:cBhvr>
                                    </p:animEffect>
                                    <p:set>
                                      <p:cBhvr>
                                        <p:cTn id="1677" dur="1" fill="hold">
                                          <p:stCondLst>
                                            <p:cond delay="999"/>
                                          </p:stCondLst>
                                        </p:cTn>
                                        <p:tgtEl>
                                          <p:spTgt spid="270"/>
                                        </p:tgtEl>
                                        <p:attrNameLst>
                                          <p:attrName>style.visibility</p:attrName>
                                        </p:attrNameLst>
                                      </p:cBhvr>
                                      <p:to>
                                        <p:strVal val="hidden"/>
                                      </p:to>
                                    </p:set>
                                  </p:childTnLst>
                                </p:cTn>
                              </p:par>
                              <p:par>
                                <p:cTn id="1678" presetID="10" presetClass="exit" presetSubtype="0" fill="hold" grpId="1" nodeType="withEffect">
                                  <p:stCondLst>
                                    <p:cond delay="6000"/>
                                  </p:stCondLst>
                                  <p:childTnLst>
                                    <p:animEffect transition="out" filter="fade">
                                      <p:cBhvr>
                                        <p:cTn id="1679" dur="1000"/>
                                        <p:tgtEl>
                                          <p:spTgt spid="269"/>
                                        </p:tgtEl>
                                      </p:cBhvr>
                                    </p:animEffect>
                                    <p:set>
                                      <p:cBhvr>
                                        <p:cTn id="1680" dur="1" fill="hold">
                                          <p:stCondLst>
                                            <p:cond delay="999"/>
                                          </p:stCondLst>
                                        </p:cTn>
                                        <p:tgtEl>
                                          <p:spTgt spid="269"/>
                                        </p:tgtEl>
                                        <p:attrNameLst>
                                          <p:attrName>style.visibility</p:attrName>
                                        </p:attrNameLst>
                                      </p:cBhvr>
                                      <p:to>
                                        <p:strVal val="hidden"/>
                                      </p:to>
                                    </p:set>
                                  </p:childTnLst>
                                </p:cTn>
                              </p:par>
                              <p:par>
                                <p:cTn id="1681" presetID="10" presetClass="exit" presetSubtype="0" fill="hold" grpId="1" nodeType="withEffect">
                                  <p:stCondLst>
                                    <p:cond delay="6000"/>
                                  </p:stCondLst>
                                  <p:childTnLst>
                                    <p:animEffect transition="out" filter="fade">
                                      <p:cBhvr>
                                        <p:cTn id="1682" dur="1000"/>
                                        <p:tgtEl>
                                          <p:spTgt spid="268"/>
                                        </p:tgtEl>
                                      </p:cBhvr>
                                    </p:animEffect>
                                    <p:set>
                                      <p:cBhvr>
                                        <p:cTn id="1683" dur="1" fill="hold">
                                          <p:stCondLst>
                                            <p:cond delay="999"/>
                                          </p:stCondLst>
                                        </p:cTn>
                                        <p:tgtEl>
                                          <p:spTgt spid="268"/>
                                        </p:tgtEl>
                                        <p:attrNameLst>
                                          <p:attrName>style.visibility</p:attrName>
                                        </p:attrNameLst>
                                      </p:cBhvr>
                                      <p:to>
                                        <p:strVal val="hidden"/>
                                      </p:to>
                                    </p:set>
                                  </p:childTnLst>
                                </p:cTn>
                              </p:par>
                              <p:par>
                                <p:cTn id="1684" presetID="10" presetClass="exit" presetSubtype="0" fill="hold" grpId="1" nodeType="withEffect">
                                  <p:stCondLst>
                                    <p:cond delay="6000"/>
                                  </p:stCondLst>
                                  <p:childTnLst>
                                    <p:animEffect transition="out" filter="fade">
                                      <p:cBhvr>
                                        <p:cTn id="1685" dur="1000"/>
                                        <p:tgtEl>
                                          <p:spTgt spid="267"/>
                                        </p:tgtEl>
                                      </p:cBhvr>
                                    </p:animEffect>
                                    <p:set>
                                      <p:cBhvr>
                                        <p:cTn id="1686" dur="1" fill="hold">
                                          <p:stCondLst>
                                            <p:cond delay="999"/>
                                          </p:stCondLst>
                                        </p:cTn>
                                        <p:tgtEl>
                                          <p:spTgt spid="267"/>
                                        </p:tgtEl>
                                        <p:attrNameLst>
                                          <p:attrName>style.visibility</p:attrName>
                                        </p:attrNameLst>
                                      </p:cBhvr>
                                      <p:to>
                                        <p:strVal val="hidden"/>
                                      </p:to>
                                    </p:set>
                                  </p:childTnLst>
                                </p:cTn>
                              </p:par>
                              <p:par>
                                <p:cTn id="1687" presetID="10" presetClass="exit" presetSubtype="0" fill="hold" grpId="1" nodeType="withEffect">
                                  <p:stCondLst>
                                    <p:cond delay="6000"/>
                                  </p:stCondLst>
                                  <p:childTnLst>
                                    <p:animEffect transition="out" filter="fade">
                                      <p:cBhvr>
                                        <p:cTn id="1688" dur="1000"/>
                                        <p:tgtEl>
                                          <p:spTgt spid="266"/>
                                        </p:tgtEl>
                                      </p:cBhvr>
                                    </p:animEffect>
                                    <p:set>
                                      <p:cBhvr>
                                        <p:cTn id="1689" dur="1" fill="hold">
                                          <p:stCondLst>
                                            <p:cond delay="999"/>
                                          </p:stCondLst>
                                        </p:cTn>
                                        <p:tgtEl>
                                          <p:spTgt spid="266"/>
                                        </p:tgtEl>
                                        <p:attrNameLst>
                                          <p:attrName>style.visibility</p:attrName>
                                        </p:attrNameLst>
                                      </p:cBhvr>
                                      <p:to>
                                        <p:strVal val="hidden"/>
                                      </p:to>
                                    </p:set>
                                  </p:childTnLst>
                                </p:cTn>
                              </p:par>
                              <p:par>
                                <p:cTn id="1690" presetID="10" presetClass="exit" presetSubtype="0" fill="hold" grpId="1" nodeType="withEffect">
                                  <p:stCondLst>
                                    <p:cond delay="6000"/>
                                  </p:stCondLst>
                                  <p:childTnLst>
                                    <p:animEffect transition="out" filter="fade">
                                      <p:cBhvr>
                                        <p:cTn id="1691" dur="1000"/>
                                        <p:tgtEl>
                                          <p:spTgt spid="265"/>
                                        </p:tgtEl>
                                      </p:cBhvr>
                                    </p:animEffect>
                                    <p:set>
                                      <p:cBhvr>
                                        <p:cTn id="1692" dur="1" fill="hold">
                                          <p:stCondLst>
                                            <p:cond delay="999"/>
                                          </p:stCondLst>
                                        </p:cTn>
                                        <p:tgtEl>
                                          <p:spTgt spid="265"/>
                                        </p:tgtEl>
                                        <p:attrNameLst>
                                          <p:attrName>style.visibility</p:attrName>
                                        </p:attrNameLst>
                                      </p:cBhvr>
                                      <p:to>
                                        <p:strVal val="hidden"/>
                                      </p:to>
                                    </p:set>
                                  </p:childTnLst>
                                </p:cTn>
                              </p:par>
                              <p:par>
                                <p:cTn id="1693" presetID="10" presetClass="exit" presetSubtype="0" fill="hold" grpId="1" nodeType="withEffect">
                                  <p:stCondLst>
                                    <p:cond delay="6000"/>
                                  </p:stCondLst>
                                  <p:childTnLst>
                                    <p:animEffect transition="out" filter="fade">
                                      <p:cBhvr>
                                        <p:cTn id="1694" dur="1000"/>
                                        <p:tgtEl>
                                          <p:spTgt spid="264"/>
                                        </p:tgtEl>
                                      </p:cBhvr>
                                    </p:animEffect>
                                    <p:set>
                                      <p:cBhvr>
                                        <p:cTn id="1695" dur="1" fill="hold">
                                          <p:stCondLst>
                                            <p:cond delay="999"/>
                                          </p:stCondLst>
                                        </p:cTn>
                                        <p:tgtEl>
                                          <p:spTgt spid="264"/>
                                        </p:tgtEl>
                                        <p:attrNameLst>
                                          <p:attrName>style.visibility</p:attrName>
                                        </p:attrNameLst>
                                      </p:cBhvr>
                                      <p:to>
                                        <p:strVal val="hidden"/>
                                      </p:to>
                                    </p:set>
                                  </p:childTnLst>
                                </p:cTn>
                              </p:par>
                              <p:par>
                                <p:cTn id="1696" presetID="10" presetClass="exit" presetSubtype="0" fill="hold" grpId="1" nodeType="withEffect">
                                  <p:stCondLst>
                                    <p:cond delay="6000"/>
                                  </p:stCondLst>
                                  <p:childTnLst>
                                    <p:animEffect transition="out" filter="fade">
                                      <p:cBhvr>
                                        <p:cTn id="1697" dur="1000"/>
                                        <p:tgtEl>
                                          <p:spTgt spid="263"/>
                                        </p:tgtEl>
                                      </p:cBhvr>
                                    </p:animEffect>
                                    <p:set>
                                      <p:cBhvr>
                                        <p:cTn id="1698" dur="1" fill="hold">
                                          <p:stCondLst>
                                            <p:cond delay="999"/>
                                          </p:stCondLst>
                                        </p:cTn>
                                        <p:tgtEl>
                                          <p:spTgt spid="263"/>
                                        </p:tgtEl>
                                        <p:attrNameLst>
                                          <p:attrName>style.visibility</p:attrName>
                                        </p:attrNameLst>
                                      </p:cBhvr>
                                      <p:to>
                                        <p:strVal val="hidden"/>
                                      </p:to>
                                    </p:set>
                                  </p:childTnLst>
                                </p:cTn>
                              </p:par>
                              <p:par>
                                <p:cTn id="1699" presetID="10" presetClass="exit" presetSubtype="0" fill="hold" grpId="1" nodeType="withEffect">
                                  <p:stCondLst>
                                    <p:cond delay="6000"/>
                                  </p:stCondLst>
                                  <p:childTnLst>
                                    <p:animEffect transition="out" filter="fade">
                                      <p:cBhvr>
                                        <p:cTn id="1700" dur="1000"/>
                                        <p:tgtEl>
                                          <p:spTgt spid="262"/>
                                        </p:tgtEl>
                                      </p:cBhvr>
                                    </p:animEffect>
                                    <p:set>
                                      <p:cBhvr>
                                        <p:cTn id="1701" dur="1" fill="hold">
                                          <p:stCondLst>
                                            <p:cond delay="999"/>
                                          </p:stCondLst>
                                        </p:cTn>
                                        <p:tgtEl>
                                          <p:spTgt spid="262"/>
                                        </p:tgtEl>
                                        <p:attrNameLst>
                                          <p:attrName>style.visibility</p:attrName>
                                        </p:attrNameLst>
                                      </p:cBhvr>
                                      <p:to>
                                        <p:strVal val="hidden"/>
                                      </p:to>
                                    </p:set>
                                  </p:childTnLst>
                                </p:cTn>
                              </p:par>
                              <p:par>
                                <p:cTn id="1702" presetID="10" presetClass="exit" presetSubtype="0" fill="hold" grpId="1" nodeType="withEffect">
                                  <p:stCondLst>
                                    <p:cond delay="6000"/>
                                  </p:stCondLst>
                                  <p:childTnLst>
                                    <p:animEffect transition="out" filter="fade">
                                      <p:cBhvr>
                                        <p:cTn id="1703" dur="1000"/>
                                        <p:tgtEl>
                                          <p:spTgt spid="261"/>
                                        </p:tgtEl>
                                      </p:cBhvr>
                                    </p:animEffect>
                                    <p:set>
                                      <p:cBhvr>
                                        <p:cTn id="1704" dur="1" fill="hold">
                                          <p:stCondLst>
                                            <p:cond delay="999"/>
                                          </p:stCondLst>
                                        </p:cTn>
                                        <p:tgtEl>
                                          <p:spTgt spid="261"/>
                                        </p:tgtEl>
                                        <p:attrNameLst>
                                          <p:attrName>style.visibility</p:attrName>
                                        </p:attrNameLst>
                                      </p:cBhvr>
                                      <p:to>
                                        <p:strVal val="hidden"/>
                                      </p:to>
                                    </p:set>
                                  </p:childTnLst>
                                </p:cTn>
                              </p:par>
                              <p:par>
                                <p:cTn id="1705" presetID="10" presetClass="exit" presetSubtype="0" fill="hold" grpId="1" nodeType="withEffect">
                                  <p:stCondLst>
                                    <p:cond delay="6000"/>
                                  </p:stCondLst>
                                  <p:childTnLst>
                                    <p:animEffect transition="out" filter="fade">
                                      <p:cBhvr>
                                        <p:cTn id="1706" dur="1000"/>
                                        <p:tgtEl>
                                          <p:spTgt spid="260"/>
                                        </p:tgtEl>
                                      </p:cBhvr>
                                    </p:animEffect>
                                    <p:set>
                                      <p:cBhvr>
                                        <p:cTn id="1707" dur="1" fill="hold">
                                          <p:stCondLst>
                                            <p:cond delay="999"/>
                                          </p:stCondLst>
                                        </p:cTn>
                                        <p:tgtEl>
                                          <p:spTgt spid="260"/>
                                        </p:tgtEl>
                                        <p:attrNameLst>
                                          <p:attrName>style.visibility</p:attrName>
                                        </p:attrNameLst>
                                      </p:cBhvr>
                                      <p:to>
                                        <p:strVal val="hidden"/>
                                      </p:to>
                                    </p:set>
                                  </p:childTnLst>
                                </p:cTn>
                              </p:par>
                              <p:par>
                                <p:cTn id="1708" presetID="10" presetClass="exit" presetSubtype="0" fill="hold" grpId="1" nodeType="withEffect">
                                  <p:stCondLst>
                                    <p:cond delay="6000"/>
                                  </p:stCondLst>
                                  <p:childTnLst>
                                    <p:animEffect transition="out" filter="fade">
                                      <p:cBhvr>
                                        <p:cTn id="1709" dur="1000"/>
                                        <p:tgtEl>
                                          <p:spTgt spid="259"/>
                                        </p:tgtEl>
                                      </p:cBhvr>
                                    </p:animEffect>
                                    <p:set>
                                      <p:cBhvr>
                                        <p:cTn id="1710" dur="1" fill="hold">
                                          <p:stCondLst>
                                            <p:cond delay="999"/>
                                          </p:stCondLst>
                                        </p:cTn>
                                        <p:tgtEl>
                                          <p:spTgt spid="259"/>
                                        </p:tgtEl>
                                        <p:attrNameLst>
                                          <p:attrName>style.visibility</p:attrName>
                                        </p:attrNameLst>
                                      </p:cBhvr>
                                      <p:to>
                                        <p:strVal val="hidden"/>
                                      </p:to>
                                    </p:set>
                                  </p:childTnLst>
                                </p:cTn>
                              </p:par>
                              <p:par>
                                <p:cTn id="1711" presetID="10" presetClass="exit" presetSubtype="0" fill="hold" grpId="1" nodeType="withEffect">
                                  <p:stCondLst>
                                    <p:cond delay="6000"/>
                                  </p:stCondLst>
                                  <p:childTnLst>
                                    <p:animEffect transition="out" filter="fade">
                                      <p:cBhvr>
                                        <p:cTn id="1712" dur="1000"/>
                                        <p:tgtEl>
                                          <p:spTgt spid="258"/>
                                        </p:tgtEl>
                                      </p:cBhvr>
                                    </p:animEffect>
                                    <p:set>
                                      <p:cBhvr>
                                        <p:cTn id="1713" dur="1" fill="hold">
                                          <p:stCondLst>
                                            <p:cond delay="999"/>
                                          </p:stCondLst>
                                        </p:cTn>
                                        <p:tgtEl>
                                          <p:spTgt spid="258"/>
                                        </p:tgtEl>
                                        <p:attrNameLst>
                                          <p:attrName>style.visibility</p:attrName>
                                        </p:attrNameLst>
                                      </p:cBhvr>
                                      <p:to>
                                        <p:strVal val="hidden"/>
                                      </p:to>
                                    </p:set>
                                  </p:childTnLst>
                                </p:cTn>
                              </p:par>
                              <p:par>
                                <p:cTn id="1714" presetID="10" presetClass="exit" presetSubtype="0" fill="hold" grpId="1" nodeType="withEffect">
                                  <p:stCondLst>
                                    <p:cond delay="6000"/>
                                  </p:stCondLst>
                                  <p:childTnLst>
                                    <p:animEffect transition="out" filter="fade">
                                      <p:cBhvr>
                                        <p:cTn id="1715" dur="1000"/>
                                        <p:tgtEl>
                                          <p:spTgt spid="257"/>
                                        </p:tgtEl>
                                      </p:cBhvr>
                                    </p:animEffect>
                                    <p:set>
                                      <p:cBhvr>
                                        <p:cTn id="1716" dur="1" fill="hold">
                                          <p:stCondLst>
                                            <p:cond delay="999"/>
                                          </p:stCondLst>
                                        </p:cTn>
                                        <p:tgtEl>
                                          <p:spTgt spid="257"/>
                                        </p:tgtEl>
                                        <p:attrNameLst>
                                          <p:attrName>style.visibility</p:attrName>
                                        </p:attrNameLst>
                                      </p:cBhvr>
                                      <p:to>
                                        <p:strVal val="hidden"/>
                                      </p:to>
                                    </p:set>
                                  </p:childTnLst>
                                </p:cTn>
                              </p:par>
                              <p:par>
                                <p:cTn id="1717" presetID="10" presetClass="exit" presetSubtype="0" fill="hold" grpId="1" nodeType="withEffect">
                                  <p:stCondLst>
                                    <p:cond delay="6000"/>
                                  </p:stCondLst>
                                  <p:childTnLst>
                                    <p:animEffect transition="out" filter="fade">
                                      <p:cBhvr>
                                        <p:cTn id="1718" dur="1000"/>
                                        <p:tgtEl>
                                          <p:spTgt spid="256"/>
                                        </p:tgtEl>
                                      </p:cBhvr>
                                    </p:animEffect>
                                    <p:set>
                                      <p:cBhvr>
                                        <p:cTn id="1719" dur="1" fill="hold">
                                          <p:stCondLst>
                                            <p:cond delay="999"/>
                                          </p:stCondLst>
                                        </p:cTn>
                                        <p:tgtEl>
                                          <p:spTgt spid="256"/>
                                        </p:tgtEl>
                                        <p:attrNameLst>
                                          <p:attrName>style.visibility</p:attrName>
                                        </p:attrNameLst>
                                      </p:cBhvr>
                                      <p:to>
                                        <p:strVal val="hidden"/>
                                      </p:to>
                                    </p:set>
                                  </p:childTnLst>
                                </p:cTn>
                              </p:par>
                              <p:par>
                                <p:cTn id="1720" presetID="10" presetClass="exit" presetSubtype="0" fill="hold" grpId="1" nodeType="withEffect">
                                  <p:stCondLst>
                                    <p:cond delay="6000"/>
                                  </p:stCondLst>
                                  <p:childTnLst>
                                    <p:animEffect transition="out" filter="fade">
                                      <p:cBhvr>
                                        <p:cTn id="1721" dur="1000"/>
                                        <p:tgtEl>
                                          <p:spTgt spid="255"/>
                                        </p:tgtEl>
                                      </p:cBhvr>
                                    </p:animEffect>
                                    <p:set>
                                      <p:cBhvr>
                                        <p:cTn id="1722" dur="1" fill="hold">
                                          <p:stCondLst>
                                            <p:cond delay="999"/>
                                          </p:stCondLst>
                                        </p:cTn>
                                        <p:tgtEl>
                                          <p:spTgt spid="255"/>
                                        </p:tgtEl>
                                        <p:attrNameLst>
                                          <p:attrName>style.visibility</p:attrName>
                                        </p:attrNameLst>
                                      </p:cBhvr>
                                      <p:to>
                                        <p:strVal val="hidden"/>
                                      </p:to>
                                    </p:set>
                                  </p:childTnLst>
                                </p:cTn>
                              </p:par>
                              <p:par>
                                <p:cTn id="1723" presetID="10" presetClass="exit" presetSubtype="0" fill="hold" grpId="1" nodeType="withEffect">
                                  <p:stCondLst>
                                    <p:cond delay="6000"/>
                                  </p:stCondLst>
                                  <p:childTnLst>
                                    <p:animEffect transition="out" filter="fade">
                                      <p:cBhvr>
                                        <p:cTn id="1724" dur="1000"/>
                                        <p:tgtEl>
                                          <p:spTgt spid="254"/>
                                        </p:tgtEl>
                                      </p:cBhvr>
                                    </p:animEffect>
                                    <p:set>
                                      <p:cBhvr>
                                        <p:cTn id="1725" dur="1" fill="hold">
                                          <p:stCondLst>
                                            <p:cond delay="999"/>
                                          </p:stCondLst>
                                        </p:cTn>
                                        <p:tgtEl>
                                          <p:spTgt spid="254"/>
                                        </p:tgtEl>
                                        <p:attrNameLst>
                                          <p:attrName>style.visibility</p:attrName>
                                        </p:attrNameLst>
                                      </p:cBhvr>
                                      <p:to>
                                        <p:strVal val="hidden"/>
                                      </p:to>
                                    </p:set>
                                  </p:childTnLst>
                                </p:cTn>
                              </p:par>
                              <p:par>
                                <p:cTn id="1726" presetID="10" presetClass="exit" presetSubtype="0" fill="hold" grpId="1" nodeType="withEffect">
                                  <p:stCondLst>
                                    <p:cond delay="6000"/>
                                  </p:stCondLst>
                                  <p:childTnLst>
                                    <p:animEffect transition="out" filter="fade">
                                      <p:cBhvr>
                                        <p:cTn id="1727" dur="1000"/>
                                        <p:tgtEl>
                                          <p:spTgt spid="253"/>
                                        </p:tgtEl>
                                      </p:cBhvr>
                                    </p:animEffect>
                                    <p:set>
                                      <p:cBhvr>
                                        <p:cTn id="1728" dur="1" fill="hold">
                                          <p:stCondLst>
                                            <p:cond delay="999"/>
                                          </p:stCondLst>
                                        </p:cTn>
                                        <p:tgtEl>
                                          <p:spTgt spid="253"/>
                                        </p:tgtEl>
                                        <p:attrNameLst>
                                          <p:attrName>style.visibility</p:attrName>
                                        </p:attrNameLst>
                                      </p:cBhvr>
                                      <p:to>
                                        <p:strVal val="hidden"/>
                                      </p:to>
                                    </p:set>
                                  </p:childTnLst>
                                </p:cTn>
                              </p:par>
                              <p:par>
                                <p:cTn id="1729" presetID="10" presetClass="exit" presetSubtype="0" fill="hold" grpId="1" nodeType="withEffect">
                                  <p:stCondLst>
                                    <p:cond delay="6000"/>
                                  </p:stCondLst>
                                  <p:childTnLst>
                                    <p:animEffect transition="out" filter="fade">
                                      <p:cBhvr>
                                        <p:cTn id="1730" dur="1000"/>
                                        <p:tgtEl>
                                          <p:spTgt spid="252"/>
                                        </p:tgtEl>
                                      </p:cBhvr>
                                    </p:animEffect>
                                    <p:set>
                                      <p:cBhvr>
                                        <p:cTn id="1731" dur="1" fill="hold">
                                          <p:stCondLst>
                                            <p:cond delay="999"/>
                                          </p:stCondLst>
                                        </p:cTn>
                                        <p:tgtEl>
                                          <p:spTgt spid="252"/>
                                        </p:tgtEl>
                                        <p:attrNameLst>
                                          <p:attrName>style.visibility</p:attrName>
                                        </p:attrNameLst>
                                      </p:cBhvr>
                                      <p:to>
                                        <p:strVal val="hidden"/>
                                      </p:to>
                                    </p:set>
                                  </p:childTnLst>
                                </p:cTn>
                              </p:par>
                              <p:par>
                                <p:cTn id="1732" presetID="10" presetClass="exit" presetSubtype="0" fill="hold" grpId="1" nodeType="withEffect">
                                  <p:stCondLst>
                                    <p:cond delay="6000"/>
                                  </p:stCondLst>
                                  <p:childTnLst>
                                    <p:animEffect transition="out" filter="fade">
                                      <p:cBhvr>
                                        <p:cTn id="1733" dur="1000"/>
                                        <p:tgtEl>
                                          <p:spTgt spid="251"/>
                                        </p:tgtEl>
                                      </p:cBhvr>
                                    </p:animEffect>
                                    <p:set>
                                      <p:cBhvr>
                                        <p:cTn id="1734" dur="1" fill="hold">
                                          <p:stCondLst>
                                            <p:cond delay="999"/>
                                          </p:stCondLst>
                                        </p:cTn>
                                        <p:tgtEl>
                                          <p:spTgt spid="251"/>
                                        </p:tgtEl>
                                        <p:attrNameLst>
                                          <p:attrName>style.visibility</p:attrName>
                                        </p:attrNameLst>
                                      </p:cBhvr>
                                      <p:to>
                                        <p:strVal val="hidden"/>
                                      </p:to>
                                    </p:set>
                                  </p:childTnLst>
                                </p:cTn>
                              </p:par>
                              <p:par>
                                <p:cTn id="1735" presetID="10" presetClass="exit" presetSubtype="0" fill="hold" grpId="1" nodeType="withEffect">
                                  <p:stCondLst>
                                    <p:cond delay="6000"/>
                                  </p:stCondLst>
                                  <p:childTnLst>
                                    <p:animEffect transition="out" filter="fade">
                                      <p:cBhvr>
                                        <p:cTn id="1736" dur="1000"/>
                                        <p:tgtEl>
                                          <p:spTgt spid="250"/>
                                        </p:tgtEl>
                                      </p:cBhvr>
                                    </p:animEffect>
                                    <p:set>
                                      <p:cBhvr>
                                        <p:cTn id="1737" dur="1" fill="hold">
                                          <p:stCondLst>
                                            <p:cond delay="999"/>
                                          </p:stCondLst>
                                        </p:cTn>
                                        <p:tgtEl>
                                          <p:spTgt spid="250"/>
                                        </p:tgtEl>
                                        <p:attrNameLst>
                                          <p:attrName>style.visibility</p:attrName>
                                        </p:attrNameLst>
                                      </p:cBhvr>
                                      <p:to>
                                        <p:strVal val="hidden"/>
                                      </p:to>
                                    </p:set>
                                  </p:childTnLst>
                                </p:cTn>
                              </p:par>
                              <p:par>
                                <p:cTn id="1738" presetID="10" presetClass="exit" presetSubtype="0" fill="hold" grpId="1" nodeType="withEffect">
                                  <p:stCondLst>
                                    <p:cond delay="6000"/>
                                  </p:stCondLst>
                                  <p:childTnLst>
                                    <p:animEffect transition="out" filter="fade">
                                      <p:cBhvr>
                                        <p:cTn id="1739" dur="1000"/>
                                        <p:tgtEl>
                                          <p:spTgt spid="249"/>
                                        </p:tgtEl>
                                      </p:cBhvr>
                                    </p:animEffect>
                                    <p:set>
                                      <p:cBhvr>
                                        <p:cTn id="1740" dur="1" fill="hold">
                                          <p:stCondLst>
                                            <p:cond delay="999"/>
                                          </p:stCondLst>
                                        </p:cTn>
                                        <p:tgtEl>
                                          <p:spTgt spid="249"/>
                                        </p:tgtEl>
                                        <p:attrNameLst>
                                          <p:attrName>style.visibility</p:attrName>
                                        </p:attrNameLst>
                                      </p:cBhvr>
                                      <p:to>
                                        <p:strVal val="hidden"/>
                                      </p:to>
                                    </p:set>
                                  </p:childTnLst>
                                </p:cTn>
                              </p:par>
                              <p:par>
                                <p:cTn id="1741" presetID="10" presetClass="exit" presetSubtype="0" fill="hold" grpId="1" nodeType="withEffect">
                                  <p:stCondLst>
                                    <p:cond delay="6000"/>
                                  </p:stCondLst>
                                  <p:childTnLst>
                                    <p:animEffect transition="out" filter="fade">
                                      <p:cBhvr>
                                        <p:cTn id="1742" dur="1000"/>
                                        <p:tgtEl>
                                          <p:spTgt spid="248"/>
                                        </p:tgtEl>
                                      </p:cBhvr>
                                    </p:animEffect>
                                    <p:set>
                                      <p:cBhvr>
                                        <p:cTn id="1743" dur="1" fill="hold">
                                          <p:stCondLst>
                                            <p:cond delay="999"/>
                                          </p:stCondLst>
                                        </p:cTn>
                                        <p:tgtEl>
                                          <p:spTgt spid="248"/>
                                        </p:tgtEl>
                                        <p:attrNameLst>
                                          <p:attrName>style.visibility</p:attrName>
                                        </p:attrNameLst>
                                      </p:cBhvr>
                                      <p:to>
                                        <p:strVal val="hidden"/>
                                      </p:to>
                                    </p:set>
                                  </p:childTnLst>
                                </p:cTn>
                              </p:par>
                              <p:par>
                                <p:cTn id="1744" presetID="10" presetClass="exit" presetSubtype="0" fill="hold" grpId="1" nodeType="withEffect">
                                  <p:stCondLst>
                                    <p:cond delay="6000"/>
                                  </p:stCondLst>
                                  <p:childTnLst>
                                    <p:animEffect transition="out" filter="fade">
                                      <p:cBhvr>
                                        <p:cTn id="1745" dur="1000"/>
                                        <p:tgtEl>
                                          <p:spTgt spid="247"/>
                                        </p:tgtEl>
                                      </p:cBhvr>
                                    </p:animEffect>
                                    <p:set>
                                      <p:cBhvr>
                                        <p:cTn id="1746" dur="1" fill="hold">
                                          <p:stCondLst>
                                            <p:cond delay="999"/>
                                          </p:stCondLst>
                                        </p:cTn>
                                        <p:tgtEl>
                                          <p:spTgt spid="247"/>
                                        </p:tgtEl>
                                        <p:attrNameLst>
                                          <p:attrName>style.visibility</p:attrName>
                                        </p:attrNameLst>
                                      </p:cBhvr>
                                      <p:to>
                                        <p:strVal val="hidden"/>
                                      </p:to>
                                    </p:set>
                                  </p:childTnLst>
                                </p:cTn>
                              </p:par>
                              <p:par>
                                <p:cTn id="1747" presetID="10" presetClass="exit" presetSubtype="0" fill="hold" grpId="1" nodeType="withEffect">
                                  <p:stCondLst>
                                    <p:cond delay="6000"/>
                                  </p:stCondLst>
                                  <p:childTnLst>
                                    <p:animEffect transition="out" filter="fade">
                                      <p:cBhvr>
                                        <p:cTn id="1748" dur="1000"/>
                                        <p:tgtEl>
                                          <p:spTgt spid="246"/>
                                        </p:tgtEl>
                                      </p:cBhvr>
                                    </p:animEffect>
                                    <p:set>
                                      <p:cBhvr>
                                        <p:cTn id="1749" dur="1" fill="hold">
                                          <p:stCondLst>
                                            <p:cond delay="999"/>
                                          </p:stCondLst>
                                        </p:cTn>
                                        <p:tgtEl>
                                          <p:spTgt spid="246"/>
                                        </p:tgtEl>
                                        <p:attrNameLst>
                                          <p:attrName>style.visibility</p:attrName>
                                        </p:attrNameLst>
                                      </p:cBhvr>
                                      <p:to>
                                        <p:strVal val="hidden"/>
                                      </p:to>
                                    </p:set>
                                  </p:childTnLst>
                                </p:cTn>
                              </p:par>
                              <p:par>
                                <p:cTn id="1750" presetID="10" presetClass="exit" presetSubtype="0" fill="hold" grpId="1" nodeType="withEffect">
                                  <p:stCondLst>
                                    <p:cond delay="6000"/>
                                  </p:stCondLst>
                                  <p:childTnLst>
                                    <p:animEffect transition="out" filter="fade">
                                      <p:cBhvr>
                                        <p:cTn id="1751" dur="1000"/>
                                        <p:tgtEl>
                                          <p:spTgt spid="245"/>
                                        </p:tgtEl>
                                      </p:cBhvr>
                                    </p:animEffect>
                                    <p:set>
                                      <p:cBhvr>
                                        <p:cTn id="1752" dur="1" fill="hold">
                                          <p:stCondLst>
                                            <p:cond delay="999"/>
                                          </p:stCondLst>
                                        </p:cTn>
                                        <p:tgtEl>
                                          <p:spTgt spid="245"/>
                                        </p:tgtEl>
                                        <p:attrNameLst>
                                          <p:attrName>style.visibility</p:attrName>
                                        </p:attrNameLst>
                                      </p:cBhvr>
                                      <p:to>
                                        <p:strVal val="hidden"/>
                                      </p:to>
                                    </p:set>
                                  </p:childTnLst>
                                </p:cTn>
                              </p:par>
                              <p:par>
                                <p:cTn id="1753" presetID="10" presetClass="exit" presetSubtype="0" fill="hold" grpId="1" nodeType="withEffect">
                                  <p:stCondLst>
                                    <p:cond delay="6000"/>
                                  </p:stCondLst>
                                  <p:childTnLst>
                                    <p:animEffect transition="out" filter="fade">
                                      <p:cBhvr>
                                        <p:cTn id="1754" dur="1000"/>
                                        <p:tgtEl>
                                          <p:spTgt spid="244"/>
                                        </p:tgtEl>
                                      </p:cBhvr>
                                    </p:animEffect>
                                    <p:set>
                                      <p:cBhvr>
                                        <p:cTn id="1755" dur="1" fill="hold">
                                          <p:stCondLst>
                                            <p:cond delay="999"/>
                                          </p:stCondLst>
                                        </p:cTn>
                                        <p:tgtEl>
                                          <p:spTgt spid="244"/>
                                        </p:tgtEl>
                                        <p:attrNameLst>
                                          <p:attrName>style.visibility</p:attrName>
                                        </p:attrNameLst>
                                      </p:cBhvr>
                                      <p:to>
                                        <p:strVal val="hidden"/>
                                      </p:to>
                                    </p:set>
                                  </p:childTnLst>
                                </p:cTn>
                              </p:par>
                              <p:par>
                                <p:cTn id="1756" presetID="10" presetClass="exit" presetSubtype="0" fill="hold" grpId="1" nodeType="withEffect">
                                  <p:stCondLst>
                                    <p:cond delay="6000"/>
                                  </p:stCondLst>
                                  <p:childTnLst>
                                    <p:animEffect transition="out" filter="fade">
                                      <p:cBhvr>
                                        <p:cTn id="1757" dur="1000"/>
                                        <p:tgtEl>
                                          <p:spTgt spid="243"/>
                                        </p:tgtEl>
                                      </p:cBhvr>
                                    </p:animEffect>
                                    <p:set>
                                      <p:cBhvr>
                                        <p:cTn id="1758" dur="1" fill="hold">
                                          <p:stCondLst>
                                            <p:cond delay="999"/>
                                          </p:stCondLst>
                                        </p:cTn>
                                        <p:tgtEl>
                                          <p:spTgt spid="243"/>
                                        </p:tgtEl>
                                        <p:attrNameLst>
                                          <p:attrName>style.visibility</p:attrName>
                                        </p:attrNameLst>
                                      </p:cBhvr>
                                      <p:to>
                                        <p:strVal val="hidden"/>
                                      </p:to>
                                    </p:set>
                                  </p:childTnLst>
                                </p:cTn>
                              </p:par>
                              <p:par>
                                <p:cTn id="1759" presetID="10" presetClass="exit" presetSubtype="0" fill="hold" grpId="1" nodeType="withEffect">
                                  <p:stCondLst>
                                    <p:cond delay="6000"/>
                                  </p:stCondLst>
                                  <p:childTnLst>
                                    <p:animEffect transition="out" filter="fade">
                                      <p:cBhvr>
                                        <p:cTn id="1760" dur="1000"/>
                                        <p:tgtEl>
                                          <p:spTgt spid="242"/>
                                        </p:tgtEl>
                                      </p:cBhvr>
                                    </p:animEffect>
                                    <p:set>
                                      <p:cBhvr>
                                        <p:cTn id="1761" dur="1" fill="hold">
                                          <p:stCondLst>
                                            <p:cond delay="999"/>
                                          </p:stCondLst>
                                        </p:cTn>
                                        <p:tgtEl>
                                          <p:spTgt spid="242"/>
                                        </p:tgtEl>
                                        <p:attrNameLst>
                                          <p:attrName>style.visibility</p:attrName>
                                        </p:attrNameLst>
                                      </p:cBhvr>
                                      <p:to>
                                        <p:strVal val="hidden"/>
                                      </p:to>
                                    </p:set>
                                  </p:childTnLst>
                                </p:cTn>
                              </p:par>
                              <p:par>
                                <p:cTn id="1762" presetID="10" presetClass="exit" presetSubtype="0" fill="hold" grpId="1" nodeType="withEffect">
                                  <p:stCondLst>
                                    <p:cond delay="6000"/>
                                  </p:stCondLst>
                                  <p:childTnLst>
                                    <p:animEffect transition="out" filter="fade">
                                      <p:cBhvr>
                                        <p:cTn id="1763" dur="1000"/>
                                        <p:tgtEl>
                                          <p:spTgt spid="241"/>
                                        </p:tgtEl>
                                      </p:cBhvr>
                                    </p:animEffect>
                                    <p:set>
                                      <p:cBhvr>
                                        <p:cTn id="1764" dur="1" fill="hold">
                                          <p:stCondLst>
                                            <p:cond delay="999"/>
                                          </p:stCondLst>
                                        </p:cTn>
                                        <p:tgtEl>
                                          <p:spTgt spid="241"/>
                                        </p:tgtEl>
                                        <p:attrNameLst>
                                          <p:attrName>style.visibility</p:attrName>
                                        </p:attrNameLst>
                                      </p:cBhvr>
                                      <p:to>
                                        <p:strVal val="hidden"/>
                                      </p:to>
                                    </p:set>
                                  </p:childTnLst>
                                </p:cTn>
                              </p:par>
                              <p:par>
                                <p:cTn id="1765" presetID="10" presetClass="exit" presetSubtype="0" fill="hold" nodeType="withEffect">
                                  <p:stCondLst>
                                    <p:cond delay="6000"/>
                                  </p:stCondLst>
                                  <p:childTnLst>
                                    <p:animEffect transition="out" filter="fade">
                                      <p:cBhvr>
                                        <p:cTn id="1766" dur="1000"/>
                                        <p:tgtEl>
                                          <p:spTgt spid="129"/>
                                        </p:tgtEl>
                                      </p:cBhvr>
                                    </p:animEffect>
                                    <p:set>
                                      <p:cBhvr>
                                        <p:cTn id="1767" dur="1" fill="hold">
                                          <p:stCondLst>
                                            <p:cond delay="999"/>
                                          </p:stCondLst>
                                        </p:cTn>
                                        <p:tgtEl>
                                          <p:spTgt spid="129"/>
                                        </p:tgtEl>
                                        <p:attrNameLst>
                                          <p:attrName>style.visibility</p:attrName>
                                        </p:attrNameLst>
                                      </p:cBhvr>
                                      <p:to>
                                        <p:strVal val="hidden"/>
                                      </p:to>
                                    </p:set>
                                  </p:childTnLst>
                                </p:cTn>
                              </p:par>
                              <p:par>
                                <p:cTn id="1768" presetID="10" presetClass="exit" presetSubtype="0" fill="hold" grpId="1" nodeType="withEffect">
                                  <p:stCondLst>
                                    <p:cond delay="6000"/>
                                  </p:stCondLst>
                                  <p:childTnLst>
                                    <p:animEffect transition="out" filter="fade">
                                      <p:cBhvr>
                                        <p:cTn id="1769" dur="1000"/>
                                        <p:tgtEl>
                                          <p:spTgt spid="130"/>
                                        </p:tgtEl>
                                      </p:cBhvr>
                                    </p:animEffect>
                                    <p:set>
                                      <p:cBhvr>
                                        <p:cTn id="1770" dur="1" fill="hold">
                                          <p:stCondLst>
                                            <p:cond delay="999"/>
                                          </p:stCondLst>
                                        </p:cTn>
                                        <p:tgtEl>
                                          <p:spTgt spid="130"/>
                                        </p:tgtEl>
                                        <p:attrNameLst>
                                          <p:attrName>style.visibility</p:attrName>
                                        </p:attrNameLst>
                                      </p:cBhvr>
                                      <p:to>
                                        <p:strVal val="hidden"/>
                                      </p:to>
                                    </p:set>
                                  </p:childTnLst>
                                </p:cTn>
                              </p:par>
                              <p:par>
                                <p:cTn id="1771" presetID="10" presetClass="exit" presetSubtype="0" fill="hold" grpId="1" nodeType="withEffect">
                                  <p:stCondLst>
                                    <p:cond delay="6000"/>
                                  </p:stCondLst>
                                  <p:childTnLst>
                                    <p:animEffect transition="out" filter="fade">
                                      <p:cBhvr>
                                        <p:cTn id="1772" dur="1000"/>
                                        <p:tgtEl>
                                          <p:spTgt spid="238"/>
                                        </p:tgtEl>
                                      </p:cBhvr>
                                    </p:animEffect>
                                    <p:set>
                                      <p:cBhvr>
                                        <p:cTn id="1773" dur="1" fill="hold">
                                          <p:stCondLst>
                                            <p:cond delay="999"/>
                                          </p:stCondLst>
                                        </p:cTn>
                                        <p:tgtEl>
                                          <p:spTgt spid="238"/>
                                        </p:tgtEl>
                                        <p:attrNameLst>
                                          <p:attrName>style.visibility</p:attrName>
                                        </p:attrNameLst>
                                      </p:cBhvr>
                                      <p:to>
                                        <p:strVal val="hidden"/>
                                      </p:to>
                                    </p:set>
                                  </p:childTnLst>
                                </p:cTn>
                              </p:par>
                              <p:par>
                                <p:cTn id="1774" presetID="10" presetClass="exit" presetSubtype="0" fill="hold" grpId="1" nodeType="withEffect">
                                  <p:stCondLst>
                                    <p:cond delay="6000"/>
                                  </p:stCondLst>
                                  <p:childTnLst>
                                    <p:animEffect transition="out" filter="fade">
                                      <p:cBhvr>
                                        <p:cTn id="1775" dur="1000"/>
                                        <p:tgtEl>
                                          <p:spTgt spid="239"/>
                                        </p:tgtEl>
                                      </p:cBhvr>
                                    </p:animEffect>
                                    <p:set>
                                      <p:cBhvr>
                                        <p:cTn id="1776" dur="1" fill="hold">
                                          <p:stCondLst>
                                            <p:cond delay="999"/>
                                          </p:stCondLst>
                                        </p:cTn>
                                        <p:tgtEl>
                                          <p:spTgt spid="239"/>
                                        </p:tgtEl>
                                        <p:attrNameLst>
                                          <p:attrName>style.visibility</p:attrName>
                                        </p:attrNameLst>
                                      </p:cBhvr>
                                      <p:to>
                                        <p:strVal val="hidden"/>
                                      </p:to>
                                    </p:set>
                                  </p:childTnLst>
                                </p:cTn>
                              </p:par>
                              <p:par>
                                <p:cTn id="1777" presetID="10" presetClass="exit" presetSubtype="0" fill="hold" grpId="1" nodeType="withEffect">
                                  <p:stCondLst>
                                    <p:cond delay="6000"/>
                                  </p:stCondLst>
                                  <p:childTnLst>
                                    <p:animEffect transition="out" filter="fade">
                                      <p:cBhvr>
                                        <p:cTn id="1778" dur="1000"/>
                                        <p:tgtEl>
                                          <p:spTgt spid="240"/>
                                        </p:tgtEl>
                                      </p:cBhvr>
                                    </p:animEffect>
                                    <p:set>
                                      <p:cBhvr>
                                        <p:cTn id="1779" dur="1" fill="hold">
                                          <p:stCondLst>
                                            <p:cond delay="999"/>
                                          </p:stCondLst>
                                        </p:cTn>
                                        <p:tgtEl>
                                          <p:spTgt spid="240"/>
                                        </p:tgtEl>
                                        <p:attrNameLst>
                                          <p:attrName>style.visibility</p:attrName>
                                        </p:attrNameLst>
                                      </p:cBhvr>
                                      <p:to>
                                        <p:strVal val="hidden"/>
                                      </p:to>
                                    </p:set>
                                  </p:childTnLst>
                                </p:cTn>
                              </p:par>
                              <p:par>
                                <p:cTn id="1780" presetID="10" presetClass="exit" presetSubtype="0" fill="hold" grpId="1" nodeType="withEffect">
                                  <p:stCondLst>
                                    <p:cond delay="6000"/>
                                  </p:stCondLst>
                                  <p:childTnLst>
                                    <p:animEffect transition="out" filter="fade">
                                      <p:cBhvr>
                                        <p:cTn id="1781" dur="1000"/>
                                        <p:tgtEl>
                                          <p:spTgt spid="7"/>
                                        </p:tgtEl>
                                      </p:cBhvr>
                                    </p:animEffect>
                                    <p:set>
                                      <p:cBhvr>
                                        <p:cTn id="1782" dur="1" fill="hold">
                                          <p:stCondLst>
                                            <p:cond delay="999"/>
                                          </p:stCondLst>
                                        </p:cTn>
                                        <p:tgtEl>
                                          <p:spTgt spid="7"/>
                                        </p:tgtEl>
                                        <p:attrNameLst>
                                          <p:attrName>style.visibility</p:attrName>
                                        </p:attrNameLst>
                                      </p:cBhvr>
                                      <p:to>
                                        <p:strVal val="hidden"/>
                                      </p:to>
                                    </p:set>
                                  </p:childTnLst>
                                </p:cTn>
                              </p:par>
                              <p:par>
                                <p:cTn id="1783" presetID="10" presetClass="exit" presetSubtype="0" fill="hold" grpId="1" nodeType="withEffect">
                                  <p:stCondLst>
                                    <p:cond delay="6000"/>
                                  </p:stCondLst>
                                  <p:childTnLst>
                                    <p:animEffect transition="out" filter="fade">
                                      <p:cBhvr>
                                        <p:cTn id="1784" dur="750"/>
                                        <p:tgtEl>
                                          <p:spTgt spid="237"/>
                                        </p:tgtEl>
                                      </p:cBhvr>
                                    </p:animEffect>
                                    <p:set>
                                      <p:cBhvr>
                                        <p:cTn id="1785" dur="1" fill="hold">
                                          <p:stCondLst>
                                            <p:cond delay="749"/>
                                          </p:stCondLst>
                                        </p:cTn>
                                        <p:tgtEl>
                                          <p:spTgt spid="237"/>
                                        </p:tgtEl>
                                        <p:attrNameLst>
                                          <p:attrName>style.visibility</p:attrName>
                                        </p:attrNameLst>
                                      </p:cBhvr>
                                      <p:to>
                                        <p:strVal val="hidden"/>
                                      </p:to>
                                    </p:set>
                                  </p:childTnLst>
                                </p:cTn>
                              </p:par>
                              <p:par>
                                <p:cTn id="1786" presetID="22" presetClass="entr" presetSubtype="1" fill="hold" nodeType="withEffect">
                                  <p:stCondLst>
                                    <p:cond delay="4500"/>
                                  </p:stCondLst>
                                  <p:childTnLst>
                                    <p:set>
                                      <p:cBhvr>
                                        <p:cTn id="1787" dur="1" fill="hold">
                                          <p:stCondLst>
                                            <p:cond delay="0"/>
                                          </p:stCondLst>
                                        </p:cTn>
                                        <p:tgtEl>
                                          <p:spTgt spid="25"/>
                                        </p:tgtEl>
                                        <p:attrNameLst>
                                          <p:attrName>style.visibility</p:attrName>
                                        </p:attrNameLst>
                                      </p:cBhvr>
                                      <p:to>
                                        <p:strVal val="visible"/>
                                      </p:to>
                                    </p:set>
                                    <p:animEffect transition="in" filter="wipe(up)">
                                      <p:cBhvr>
                                        <p:cTn id="1788" dur="750"/>
                                        <p:tgtEl>
                                          <p:spTgt spid="25"/>
                                        </p:tgtEl>
                                      </p:cBhvr>
                                    </p:animEffect>
                                  </p:childTnLst>
                                </p:cTn>
                              </p:par>
                              <p:par>
                                <p:cTn id="1789" presetID="10" presetClass="entr" presetSubtype="0" fill="hold" grpId="0" nodeType="withEffect">
                                  <p:stCondLst>
                                    <p:cond delay="6250"/>
                                  </p:stCondLst>
                                  <p:childTnLst>
                                    <p:set>
                                      <p:cBhvr>
                                        <p:cTn id="1790" dur="1" fill="hold">
                                          <p:stCondLst>
                                            <p:cond delay="0"/>
                                          </p:stCondLst>
                                        </p:cTn>
                                        <p:tgtEl>
                                          <p:spTgt spid="340"/>
                                        </p:tgtEl>
                                        <p:attrNameLst>
                                          <p:attrName>style.visibility</p:attrName>
                                        </p:attrNameLst>
                                      </p:cBhvr>
                                      <p:to>
                                        <p:strVal val="visible"/>
                                      </p:to>
                                    </p:set>
                                    <p:animEffect transition="in" filter="fade">
                                      <p:cBhvr>
                                        <p:cTn id="1791" dur="1000"/>
                                        <p:tgtEl>
                                          <p:spTgt spid="340"/>
                                        </p:tgtEl>
                                      </p:cBhvr>
                                    </p:animEffect>
                                  </p:childTnLst>
                                </p:cTn>
                              </p:par>
                              <p:par>
                                <p:cTn id="1792" presetID="42" presetClass="path" presetSubtype="0" decel="100000" fill="hold" grpId="1" nodeType="withEffect">
                                  <p:stCondLst>
                                    <p:cond delay="6250"/>
                                  </p:stCondLst>
                                  <p:childTnLst>
                                    <p:animMotion origin="layout" path="M 0 4.81481E-6 L 0 0.44328 " pathEditMode="relative" rAng="0" ptsTypes="AA">
                                      <p:cBhvr>
                                        <p:cTn id="1793" dur="1000" spd="-100000" fill="hold"/>
                                        <p:tgtEl>
                                          <p:spTgt spid="340"/>
                                        </p:tgtEl>
                                        <p:attrNameLst>
                                          <p:attrName>ppt_x</p:attrName>
                                          <p:attrName>ppt_y</p:attrName>
                                        </p:attrNameLst>
                                      </p:cBhvr>
                                      <p:rCtr x="0" y="22153"/>
                                    </p:animMotion>
                                  </p:childTnLst>
                                </p:cTn>
                              </p:par>
                              <p:par>
                                <p:cTn id="1794" presetID="64" presetClass="path" presetSubtype="0" fill="hold" grpId="2" nodeType="withEffect">
                                  <p:stCondLst>
                                    <p:cond delay="6000"/>
                                  </p:stCondLst>
                                  <p:childTnLst>
                                    <p:animMotion origin="layout" path="M -1.25E-6 2.22222E-6 L -1.25E-6 -0.01528 " pathEditMode="relative" rAng="0" ptsTypes="AA">
                                      <p:cBhvr>
                                        <p:cTn id="1795" dur="1250" fill="hold"/>
                                        <p:tgtEl>
                                          <p:spTgt spid="209"/>
                                        </p:tgtEl>
                                        <p:attrNameLst>
                                          <p:attrName>ppt_x</p:attrName>
                                          <p:attrName>ppt_y</p:attrName>
                                        </p:attrNameLst>
                                      </p:cBhvr>
                                      <p:rCtr x="0" y="-764"/>
                                    </p:animMotion>
                                  </p:childTnLst>
                                </p:cTn>
                              </p:par>
                              <p:par>
                                <p:cTn id="1796" presetID="1" presetClass="exit" presetSubtype="0" fill="hold" nodeType="withEffect">
                                  <p:stCondLst>
                                    <p:cond delay="7250"/>
                                  </p:stCondLst>
                                  <p:childTnLst>
                                    <p:set>
                                      <p:cBhvr>
                                        <p:cTn id="1797" dur="1" fill="hold">
                                          <p:stCondLst>
                                            <p:cond delay="0"/>
                                          </p:stCondLst>
                                        </p:cTn>
                                        <p:tgtEl>
                                          <p:spTgt spid="25"/>
                                        </p:tgtEl>
                                        <p:attrNameLst>
                                          <p:attrName>style.visibility</p:attrName>
                                        </p:attrNameLst>
                                      </p:cBhvr>
                                      <p:to>
                                        <p:strVal val="hidden"/>
                                      </p:to>
                                    </p:set>
                                  </p:childTnLst>
                                </p:cTn>
                              </p:par>
                              <p:par>
                                <p:cTn id="1798" presetID="1" presetClass="entr" presetSubtype="0" fill="hold" grpId="0" nodeType="withEffect">
                                  <p:stCondLst>
                                    <p:cond delay="7250"/>
                                  </p:stCondLst>
                                  <p:childTnLst>
                                    <p:set>
                                      <p:cBhvr>
                                        <p:cTn id="1799" dur="1" fill="hold">
                                          <p:stCondLst>
                                            <p:cond delay="0"/>
                                          </p:stCondLst>
                                        </p:cTn>
                                        <p:tgtEl>
                                          <p:spTgt spid="26"/>
                                        </p:tgtEl>
                                        <p:attrNameLst>
                                          <p:attrName>style.visibility</p:attrName>
                                        </p:attrNameLst>
                                      </p:cBhvr>
                                      <p:to>
                                        <p:strVal val="visible"/>
                                      </p:to>
                                    </p:set>
                                  </p:childTnLst>
                                </p:cTn>
                              </p:par>
                              <p:par>
                                <p:cTn id="1800" presetID="22" presetClass="exit" presetSubtype="4" fill="hold" grpId="1" nodeType="withEffect">
                                  <p:stCondLst>
                                    <p:cond delay="7250"/>
                                  </p:stCondLst>
                                  <p:childTnLst>
                                    <p:animEffect transition="out" filter="wipe(down)">
                                      <p:cBhvr>
                                        <p:cTn id="1801" dur="1000"/>
                                        <p:tgtEl>
                                          <p:spTgt spid="26"/>
                                        </p:tgtEl>
                                      </p:cBhvr>
                                    </p:animEffect>
                                    <p:set>
                                      <p:cBhvr>
                                        <p:cTn id="1802" dur="1" fill="hold">
                                          <p:stCondLst>
                                            <p:cond delay="999"/>
                                          </p:stCondLst>
                                        </p:cTn>
                                        <p:tgtEl>
                                          <p:spTgt spid="26"/>
                                        </p:tgtEl>
                                        <p:attrNameLst>
                                          <p:attrName>style.visibility</p:attrName>
                                        </p:attrNameLst>
                                      </p:cBhvr>
                                      <p:to>
                                        <p:strVal val="hidden"/>
                                      </p:to>
                                    </p:set>
                                  </p:childTnLst>
                                </p:cTn>
                              </p:par>
                              <p:par>
                                <p:cTn id="1803" presetID="64" presetClass="path" presetSubtype="0" fill="hold" grpId="2" nodeType="withEffect">
                                  <p:stCondLst>
                                    <p:cond delay="7250"/>
                                  </p:stCondLst>
                                  <p:childTnLst>
                                    <p:animMotion origin="layout" path="M 2.91667E-6 -4.81481E-6 L 2.91667E-6 -0.51342 " pathEditMode="relative" rAng="0" ptsTypes="AA">
                                      <p:cBhvr>
                                        <p:cTn id="1804" dur="1000" fill="hold"/>
                                        <p:tgtEl>
                                          <p:spTgt spid="26"/>
                                        </p:tgtEl>
                                        <p:attrNameLst>
                                          <p:attrName>ppt_x</p:attrName>
                                          <p:attrName>ppt_y</p:attrName>
                                        </p:attrNameLst>
                                      </p:cBhvr>
                                      <p:rCtr x="0" y="-25671"/>
                                    </p:animMotion>
                                  </p:childTnLst>
                                </p:cTn>
                              </p:par>
                              <p:par>
                                <p:cTn id="1805" presetID="10" presetClass="entr" presetSubtype="0" fill="hold" grpId="0" nodeType="withEffect">
                                  <p:stCondLst>
                                    <p:cond delay="3078"/>
                                  </p:stCondLst>
                                  <p:childTnLst>
                                    <p:set>
                                      <p:cBhvr>
                                        <p:cTn id="1806" dur="1" fill="hold">
                                          <p:stCondLst>
                                            <p:cond delay="0"/>
                                          </p:stCondLst>
                                        </p:cTn>
                                        <p:tgtEl>
                                          <p:spTgt spid="342"/>
                                        </p:tgtEl>
                                        <p:attrNameLst>
                                          <p:attrName>style.visibility</p:attrName>
                                        </p:attrNameLst>
                                      </p:cBhvr>
                                      <p:to>
                                        <p:strVal val="visible"/>
                                      </p:to>
                                    </p:set>
                                    <p:animEffect transition="in" filter="fade">
                                      <p:cBhvr>
                                        <p:cTn id="1807" dur="375"/>
                                        <p:tgtEl>
                                          <p:spTgt spid="342"/>
                                        </p:tgtEl>
                                      </p:cBhvr>
                                    </p:animEffect>
                                  </p:childTnLst>
                                </p:cTn>
                              </p:par>
                              <p:par>
                                <p:cTn id="1808" presetID="0" presetClass="path" presetSubtype="0" decel="46000" fill="hold" grpId="1" nodeType="withEffect">
                                  <p:stCondLst>
                                    <p:cond delay="3078"/>
                                  </p:stCondLst>
                                  <p:childTnLst>
                                    <p:animMotion origin="layout" path="M -1.25E-6 -0.0007 C -0.17747 -0.01459 -0.28333 -0.01713 -0.31849 -0.01806 C -0.35351 -0.01875 -0.48971 -0.01621 -0.53359 -0.01482 " pathEditMode="relative" rAng="0" ptsTypes="AAA">
                                      <p:cBhvr>
                                        <p:cTn id="1809" dur="1688" spd="-100000" fill="hold"/>
                                        <p:tgtEl>
                                          <p:spTgt spid="342"/>
                                        </p:tgtEl>
                                        <p:attrNameLst>
                                          <p:attrName>ppt_x</p:attrName>
                                          <p:attrName>ppt_y</p:attrName>
                                        </p:attrNameLst>
                                      </p:cBhvr>
                                      <p:rCtr x="-26680" y="-880"/>
                                    </p:animMotion>
                                  </p:childTnLst>
                                </p:cTn>
                              </p:par>
                              <p:par>
                                <p:cTn id="1810" presetID="64" presetClass="path" presetSubtype="0" fill="hold" grpId="2" nodeType="withEffect">
                                  <p:stCondLst>
                                    <p:cond delay="6000"/>
                                  </p:stCondLst>
                                  <p:childTnLst>
                                    <p:animMotion origin="layout" path="M -1.25E-6 2.22222E-6 L -1.25E-6 -0.01528 " pathEditMode="relative" rAng="0" ptsTypes="AA">
                                      <p:cBhvr>
                                        <p:cTn id="1811" dur="1250" fill="hold"/>
                                        <p:tgtEl>
                                          <p:spTgt spid="342"/>
                                        </p:tgtEl>
                                        <p:attrNameLst>
                                          <p:attrName>ppt_x</p:attrName>
                                          <p:attrName>ppt_y</p:attrName>
                                        </p:attrNameLst>
                                      </p:cBhvr>
                                      <p:rCtr x="0" y="-764"/>
                                    </p:animMotion>
                                  </p:childTnLst>
                                </p:cTn>
                              </p:par>
                              <p:par>
                                <p:cTn id="1812" presetID="63" presetClass="path" presetSubtype="0" decel="100000" fill="hold" grpId="3" nodeType="withEffect">
                                  <p:stCondLst>
                                    <p:cond delay="8000"/>
                                  </p:stCondLst>
                                  <p:childTnLst>
                                    <p:animMotion origin="layout" path="M -1.25E-6 -0.01528 L -0.08932 -0.01528 " pathEditMode="relative" rAng="0" ptsTypes="AA">
                                      <p:cBhvr>
                                        <p:cTn id="1813" dur="750" fill="hold"/>
                                        <p:tgtEl>
                                          <p:spTgt spid="342"/>
                                        </p:tgtEl>
                                        <p:attrNameLst>
                                          <p:attrName>ppt_x</p:attrName>
                                          <p:attrName>ppt_y</p:attrName>
                                        </p:attrNameLst>
                                      </p:cBhvr>
                                      <p:rCtr x="-4466" y="0"/>
                                    </p:animMotion>
                                  </p:childTnLst>
                                </p:cTn>
                              </p:par>
                              <p:par>
                                <p:cTn id="1814" presetID="63" presetClass="path" presetSubtype="0" decel="100000" fill="hold" grpId="3" nodeType="withEffect">
                                  <p:stCondLst>
                                    <p:cond delay="8000"/>
                                  </p:stCondLst>
                                  <p:childTnLst>
                                    <p:animMotion origin="layout" path="M -1.25E-6 -0.01528 L 0.08776 -0.01528 " pathEditMode="relative" rAng="0" ptsTypes="AA">
                                      <p:cBhvr>
                                        <p:cTn id="1815" dur="750" fill="hold"/>
                                        <p:tgtEl>
                                          <p:spTgt spid="209"/>
                                        </p:tgtEl>
                                        <p:attrNameLst>
                                          <p:attrName>ppt_x</p:attrName>
                                          <p:attrName>ppt_y</p:attrName>
                                        </p:attrNameLst>
                                      </p:cBhvr>
                                      <p:rCtr x="4388" y="0"/>
                                    </p:animMotion>
                                  </p:childTnLst>
                                </p:cTn>
                              </p:par>
                              <p:par>
                                <p:cTn id="1816" presetID="6" presetClass="emph" presetSubtype="0" decel="100000" fill="hold" grpId="4" nodeType="withEffect">
                                  <p:stCondLst>
                                    <p:cond delay="8000"/>
                                  </p:stCondLst>
                                  <p:childTnLst>
                                    <p:animScale>
                                      <p:cBhvr>
                                        <p:cTn id="1817" dur="750" fill="hold"/>
                                        <p:tgtEl>
                                          <p:spTgt spid="209"/>
                                        </p:tgtEl>
                                      </p:cBhvr>
                                      <p:by x="0" y="0"/>
                                    </p:animScale>
                                  </p:childTnLst>
                                </p:cTn>
                              </p:par>
                              <p:par>
                                <p:cTn id="1818" presetID="6" presetClass="emph" presetSubtype="0" decel="100000" fill="hold" grpId="4" nodeType="withEffect">
                                  <p:stCondLst>
                                    <p:cond delay="8000"/>
                                  </p:stCondLst>
                                  <p:childTnLst>
                                    <p:animScale>
                                      <p:cBhvr>
                                        <p:cTn id="1819" dur="750" fill="hold"/>
                                        <p:tgtEl>
                                          <p:spTgt spid="342"/>
                                        </p:tgtEl>
                                      </p:cBhvr>
                                      <p:by x="0" y="0"/>
                                    </p:animScale>
                                  </p:childTnLst>
                                </p:cTn>
                              </p:par>
                              <p:par>
                                <p:cTn id="1820" presetID="1" presetClass="entr" presetSubtype="0" fill="hold" nodeType="withEffect">
                                  <p:stCondLst>
                                    <p:cond delay="8000"/>
                                  </p:stCondLst>
                                  <p:childTnLst>
                                    <p:set>
                                      <p:cBhvr>
                                        <p:cTn id="1821" dur="1" fill="hold">
                                          <p:stCondLst>
                                            <p:cond delay="0"/>
                                          </p:stCondLst>
                                        </p:cTn>
                                        <p:tgtEl>
                                          <p:spTgt spid="29"/>
                                        </p:tgtEl>
                                        <p:attrNameLst>
                                          <p:attrName>style.visibility</p:attrName>
                                        </p:attrNameLst>
                                      </p:cBhvr>
                                      <p:to>
                                        <p:strVal val="visible"/>
                                      </p:to>
                                    </p:set>
                                  </p:childTnLst>
                                </p:cTn>
                              </p:par>
                              <p:par>
                                <p:cTn id="1822" presetID="6" presetClass="emph" presetSubtype="0" decel="100000" fill="hold" nodeType="withEffect">
                                  <p:stCondLst>
                                    <p:cond delay="8000"/>
                                  </p:stCondLst>
                                  <p:childTnLst>
                                    <p:animScale>
                                      <p:cBhvr>
                                        <p:cTn id="1823" dur="750" fill="hold"/>
                                        <p:tgtEl>
                                          <p:spTgt spid="29"/>
                                        </p:tgtEl>
                                      </p:cBhvr>
                                      <p:by x="860000" y="100000"/>
                                    </p:animScale>
                                  </p:childTnLst>
                                  <p:subTnLst>
                                    <p:set>
                                      <p:cBhvr override="childStyle">
                                        <p:cTn dur="1" fill="hold" display="0" masterRel="sameClick" afterEffect="1">
                                          <p:stCondLst>
                                            <p:cond evt="end" delay="0">
                                              <p:tn val="1822"/>
                                            </p:cond>
                                          </p:stCondLst>
                                        </p:cTn>
                                        <p:tgtEl>
                                          <p:spTgt spid="29"/>
                                        </p:tgtEl>
                                        <p:attrNameLst>
                                          <p:attrName>style.visibility</p:attrName>
                                        </p:attrNameLst>
                                      </p:cBhvr>
                                      <p:to>
                                        <p:strVal val="hidden"/>
                                      </p:to>
                                    </p:set>
                                  </p:subTnLst>
                                </p:cTn>
                              </p:par>
                              <p:par>
                                <p:cTn id="1824" presetID="10" presetClass="exit" presetSubtype="0" fill="hold" grpId="2" nodeType="withEffect">
                                  <p:stCondLst>
                                    <p:cond delay="7750"/>
                                  </p:stCondLst>
                                  <p:childTnLst>
                                    <p:animEffect transition="out" filter="fade">
                                      <p:cBhvr>
                                        <p:cTn id="1825" dur="500"/>
                                        <p:tgtEl>
                                          <p:spTgt spid="340"/>
                                        </p:tgtEl>
                                      </p:cBhvr>
                                    </p:animEffect>
                                    <p:set>
                                      <p:cBhvr>
                                        <p:cTn id="1826" dur="1" fill="hold">
                                          <p:stCondLst>
                                            <p:cond delay="499"/>
                                          </p:stCondLst>
                                        </p:cTn>
                                        <p:tgtEl>
                                          <p:spTgt spid="340"/>
                                        </p:tgtEl>
                                        <p:attrNameLst>
                                          <p:attrName>style.visibility</p:attrName>
                                        </p:attrNameLst>
                                      </p:cBhvr>
                                      <p:to>
                                        <p:strVal val="hidden"/>
                                      </p:to>
                                    </p:set>
                                  </p:childTnLst>
                                </p:cTn>
                              </p:par>
                              <p:par>
                                <p:cTn id="1827" presetID="10" presetClass="entr" presetSubtype="0" fill="hold" grpId="0" nodeType="withEffect">
                                  <p:stCondLst>
                                    <p:cond delay="8250"/>
                                  </p:stCondLst>
                                  <p:childTnLst>
                                    <p:set>
                                      <p:cBhvr>
                                        <p:cTn id="1828" dur="1" fill="hold">
                                          <p:stCondLst>
                                            <p:cond delay="0"/>
                                          </p:stCondLst>
                                        </p:cTn>
                                        <p:tgtEl>
                                          <p:spTgt spid="344"/>
                                        </p:tgtEl>
                                        <p:attrNameLst>
                                          <p:attrName>style.visibility</p:attrName>
                                        </p:attrNameLst>
                                      </p:cBhvr>
                                      <p:to>
                                        <p:strVal val="visible"/>
                                      </p:to>
                                    </p:set>
                                    <p:animEffect transition="in" filter="fade">
                                      <p:cBhvr>
                                        <p:cTn id="1829" dur="1250"/>
                                        <p:tgtEl>
                                          <p:spTgt spid="344"/>
                                        </p:tgtEl>
                                      </p:cBhvr>
                                    </p:animEffect>
                                  </p:childTnLst>
                                </p:cTn>
                              </p:par>
                              <p:par>
                                <p:cTn id="1830" presetID="10" presetClass="exit" presetSubtype="0" fill="hold" grpId="1" nodeType="withEffect">
                                  <p:stCondLst>
                                    <p:cond delay="9500"/>
                                  </p:stCondLst>
                                  <p:childTnLst>
                                    <p:animEffect transition="out" filter="fade">
                                      <p:cBhvr>
                                        <p:cTn id="1831" dur="400"/>
                                        <p:tgtEl>
                                          <p:spTgt spid="344"/>
                                        </p:tgtEl>
                                      </p:cBhvr>
                                    </p:animEffect>
                                    <p:set>
                                      <p:cBhvr>
                                        <p:cTn id="1832" dur="1" fill="hold">
                                          <p:stCondLst>
                                            <p:cond delay="399"/>
                                          </p:stCondLst>
                                        </p:cTn>
                                        <p:tgtEl>
                                          <p:spTgt spid="344"/>
                                        </p:tgtEl>
                                        <p:attrNameLst>
                                          <p:attrName>style.visibility</p:attrName>
                                        </p:attrNameLst>
                                      </p:cBhvr>
                                      <p:to>
                                        <p:strVal val="hidden"/>
                                      </p:to>
                                    </p:set>
                                  </p:childTnLst>
                                </p:cTn>
                              </p:par>
                              <p:par>
                                <p:cTn id="1833" presetID="1" presetClass="entr" presetSubtype="0" fill="hold" nodeType="withEffect">
                                  <p:stCondLst>
                                    <p:cond delay="8750"/>
                                  </p:stCondLst>
                                  <p:childTnLst>
                                    <p:set>
                                      <p:cBhvr>
                                        <p:cTn id="1834" dur="1" fill="hold">
                                          <p:stCondLst>
                                            <p:cond delay="0"/>
                                          </p:stCondLst>
                                        </p:cTn>
                                        <p:tgtEl>
                                          <p:spTgt spid="34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7" grpId="0" bldLvl="0" animBg="1"/>
      <p:bldP spid="7" grpId="1" bldLvl="0" animBg="1"/>
      <p:bldP spid="130" grpId="0" bldLvl="0" animBg="1"/>
      <p:bldP spid="130" grpId="1" bldLvl="0" animBg="1"/>
      <p:bldP spid="238" grpId="0" bldLvl="0" animBg="1"/>
      <p:bldP spid="238" grpId="1" bldLvl="0" animBg="1"/>
      <p:bldP spid="239" grpId="0" bldLvl="0" animBg="1"/>
      <p:bldP spid="239" grpId="1" bldLvl="0" animBg="1"/>
      <p:bldP spid="240" grpId="0" bldLvl="0" animBg="1"/>
      <p:bldP spid="240" grpId="1" bldLvl="0" animBg="1"/>
      <p:bldP spid="241" grpId="0" bldLvl="0" animBg="1"/>
      <p:bldP spid="241" grpId="1" bldLvl="0" animBg="1"/>
      <p:bldP spid="242" grpId="0" bldLvl="0" animBg="1"/>
      <p:bldP spid="242" grpId="1" bldLvl="0" animBg="1"/>
      <p:bldP spid="243" grpId="0" bldLvl="0" animBg="1"/>
      <p:bldP spid="243" grpId="1" bldLvl="0" animBg="1"/>
      <p:bldP spid="244" grpId="0" bldLvl="0" animBg="1"/>
      <p:bldP spid="244" grpId="1" bldLvl="0" animBg="1"/>
      <p:bldP spid="245" grpId="0" bldLvl="0" animBg="1"/>
      <p:bldP spid="245" grpId="1" bldLvl="0" animBg="1"/>
      <p:bldP spid="246" grpId="0" bldLvl="0" animBg="1"/>
      <p:bldP spid="246" grpId="1" bldLvl="0" animBg="1"/>
      <p:bldP spid="247" grpId="0" bldLvl="0" animBg="1"/>
      <p:bldP spid="247" grpId="1" bldLvl="0" animBg="1"/>
      <p:bldP spid="248" grpId="0" bldLvl="0" animBg="1"/>
      <p:bldP spid="248" grpId="1" bldLvl="0" animBg="1"/>
      <p:bldP spid="249" grpId="0" bldLvl="0" animBg="1"/>
      <p:bldP spid="249" grpId="1" bldLvl="0" animBg="1"/>
      <p:bldP spid="250" grpId="0" bldLvl="0" animBg="1"/>
      <p:bldP spid="250" grpId="1" bldLvl="0" animBg="1"/>
      <p:bldP spid="251" grpId="0" bldLvl="0" animBg="1"/>
      <p:bldP spid="251" grpId="1" bldLvl="0" animBg="1"/>
      <p:bldP spid="252" grpId="0" bldLvl="0" animBg="1"/>
      <p:bldP spid="252" grpId="1" bldLvl="0" animBg="1"/>
      <p:bldP spid="253" grpId="0" bldLvl="0" animBg="1"/>
      <p:bldP spid="253" grpId="1" bldLvl="0" animBg="1"/>
      <p:bldP spid="254" grpId="0" bldLvl="0" animBg="1"/>
      <p:bldP spid="254" grpId="1" bldLvl="0" animBg="1"/>
      <p:bldP spid="255" grpId="0" bldLvl="0" animBg="1"/>
      <p:bldP spid="255" grpId="1" bldLvl="0" animBg="1"/>
      <p:bldP spid="256" grpId="0" bldLvl="0" animBg="1"/>
      <p:bldP spid="256" grpId="1" bldLvl="0" animBg="1"/>
      <p:bldP spid="257" grpId="0" bldLvl="0" animBg="1"/>
      <p:bldP spid="257" grpId="1" bldLvl="0" animBg="1"/>
      <p:bldP spid="258" grpId="0" bldLvl="0" animBg="1"/>
      <p:bldP spid="258" grpId="1" bldLvl="0" animBg="1"/>
      <p:bldP spid="259" grpId="0" bldLvl="0" animBg="1"/>
      <p:bldP spid="259" grpId="1" bldLvl="0" animBg="1"/>
      <p:bldP spid="260" grpId="0" bldLvl="0" animBg="1"/>
      <p:bldP spid="260" grpId="1" bldLvl="0" animBg="1"/>
      <p:bldP spid="261" grpId="0" bldLvl="0" animBg="1"/>
      <p:bldP spid="261" grpId="1" bldLvl="0" animBg="1"/>
      <p:bldP spid="262" grpId="0" bldLvl="0" animBg="1"/>
      <p:bldP spid="262" grpId="1" bldLvl="0" animBg="1"/>
      <p:bldP spid="263" grpId="0" bldLvl="0" animBg="1"/>
      <p:bldP spid="263" grpId="1" bldLvl="0" animBg="1"/>
      <p:bldP spid="264" grpId="0" bldLvl="0" animBg="1"/>
      <p:bldP spid="264" grpId="1" bldLvl="0" animBg="1"/>
      <p:bldP spid="265" grpId="0" bldLvl="0" animBg="1"/>
      <p:bldP spid="265" grpId="1" bldLvl="0" animBg="1"/>
      <p:bldP spid="266" grpId="0" bldLvl="0" animBg="1"/>
      <p:bldP spid="266" grpId="1" bldLvl="0" animBg="1"/>
      <p:bldP spid="267" grpId="0" bldLvl="0" animBg="1"/>
      <p:bldP spid="267" grpId="1" bldLvl="0" animBg="1"/>
      <p:bldP spid="268" grpId="0" bldLvl="0" animBg="1"/>
      <p:bldP spid="268" grpId="1" bldLvl="0" animBg="1"/>
      <p:bldP spid="269" grpId="0" bldLvl="0" animBg="1"/>
      <p:bldP spid="269" grpId="1" bldLvl="0" animBg="1"/>
      <p:bldP spid="270" grpId="0" bldLvl="0" animBg="1"/>
      <p:bldP spid="270" grpId="1" bldLvl="0" animBg="1"/>
      <p:bldP spid="271" grpId="0" bldLvl="0" animBg="1"/>
      <p:bldP spid="271" grpId="1" bldLvl="0" animBg="1"/>
      <p:bldP spid="272" grpId="0" bldLvl="0" animBg="1"/>
      <p:bldP spid="272" grpId="1" bldLvl="0" animBg="1"/>
      <p:bldP spid="273" grpId="0" bldLvl="0" animBg="1"/>
      <p:bldP spid="273" grpId="1" bldLvl="0" animBg="1"/>
      <p:bldP spid="274" grpId="0" bldLvl="0" animBg="1"/>
      <p:bldP spid="274" grpId="1" bldLvl="0" animBg="1"/>
      <p:bldP spid="275" grpId="0" bldLvl="0" animBg="1"/>
      <p:bldP spid="275" grpId="1" bldLvl="0" animBg="1"/>
      <p:bldP spid="276" grpId="0" bldLvl="0" animBg="1"/>
      <p:bldP spid="276" grpId="1" bldLvl="0" animBg="1"/>
      <p:bldP spid="277" grpId="0" bldLvl="0" animBg="1"/>
      <p:bldP spid="277" grpId="1" bldLvl="0" animBg="1"/>
      <p:bldP spid="278" grpId="0" bldLvl="0" animBg="1"/>
      <p:bldP spid="278" grpId="1" bldLvl="0" animBg="1"/>
      <p:bldP spid="279" grpId="0" bldLvl="0" animBg="1"/>
      <p:bldP spid="279" grpId="1" bldLvl="0" animBg="1"/>
      <p:bldP spid="280" grpId="0" bldLvl="0" animBg="1"/>
      <p:bldP spid="280" grpId="1" bldLvl="0" animBg="1"/>
      <p:bldP spid="281" grpId="0" bldLvl="0" animBg="1"/>
      <p:bldP spid="281" grpId="1" bldLvl="0" animBg="1"/>
      <p:bldP spid="282" grpId="0" bldLvl="0" animBg="1"/>
      <p:bldP spid="282" grpId="1" bldLvl="0" animBg="1"/>
      <p:bldP spid="283" grpId="0" bldLvl="0" animBg="1"/>
      <p:bldP spid="283" grpId="1" bldLvl="0" animBg="1"/>
      <p:bldP spid="284" grpId="0" bldLvl="0" animBg="1"/>
      <p:bldP spid="284" grpId="1" bldLvl="0" animBg="1"/>
      <p:bldP spid="285" grpId="0" bldLvl="0" animBg="1"/>
      <p:bldP spid="285" grpId="1" bldLvl="0" animBg="1"/>
      <p:bldP spid="286" grpId="0" bldLvl="0" animBg="1"/>
      <p:bldP spid="286" grpId="1" bldLvl="0" animBg="1"/>
      <p:bldP spid="287" grpId="0" bldLvl="0" animBg="1"/>
      <p:bldP spid="287" grpId="1" bldLvl="0" animBg="1"/>
      <p:bldP spid="288" grpId="0" bldLvl="0" animBg="1"/>
      <p:bldP spid="288" grpId="1" bldLvl="0" animBg="1"/>
      <p:bldP spid="289" grpId="0" bldLvl="0" animBg="1"/>
      <p:bldP spid="289" grpId="1" bldLvl="0" animBg="1"/>
      <p:bldP spid="290" grpId="0" bldLvl="0" animBg="1"/>
      <p:bldP spid="290" grpId="1" bldLvl="0" animBg="1"/>
      <p:bldP spid="291" grpId="0" bldLvl="0" animBg="1"/>
      <p:bldP spid="291" grpId="1" bldLvl="0" animBg="1"/>
      <p:bldP spid="292" grpId="0" bldLvl="0" animBg="1"/>
      <p:bldP spid="292" grpId="1" bldLvl="0" animBg="1"/>
      <p:bldP spid="293" grpId="0" bldLvl="0" animBg="1"/>
      <p:bldP spid="293" grpId="1" bldLvl="0" animBg="1"/>
      <p:bldP spid="294" grpId="0" bldLvl="0" animBg="1"/>
      <p:bldP spid="294" grpId="1" bldLvl="0" animBg="1"/>
      <p:bldP spid="295" grpId="0" bldLvl="0" animBg="1"/>
      <p:bldP spid="295" grpId="1" bldLvl="0" animBg="1"/>
      <p:bldP spid="296" grpId="0" bldLvl="0" animBg="1"/>
      <p:bldP spid="296" grpId="1" bldLvl="0" animBg="1"/>
      <p:bldP spid="297" grpId="0" bldLvl="0" animBg="1"/>
      <p:bldP spid="297" grpId="1" bldLvl="0" animBg="1"/>
      <p:bldP spid="298" grpId="0" bldLvl="0" animBg="1"/>
      <p:bldP spid="298" grpId="1" bldLvl="0" animBg="1"/>
      <p:bldP spid="299" grpId="0" bldLvl="0" animBg="1"/>
      <p:bldP spid="299" grpId="1" bldLvl="0" animBg="1"/>
      <p:bldP spid="300" grpId="0" bldLvl="0" animBg="1"/>
      <p:bldP spid="300" grpId="1" bldLvl="0" animBg="1"/>
      <p:bldP spid="301" grpId="0" bldLvl="0" animBg="1"/>
      <p:bldP spid="301" grpId="1" bldLvl="0" animBg="1"/>
      <p:bldP spid="302" grpId="0" bldLvl="0" animBg="1"/>
      <p:bldP spid="302" grpId="1" bldLvl="0" animBg="1"/>
      <p:bldP spid="303" grpId="0" bldLvl="0" animBg="1"/>
      <p:bldP spid="303" grpId="1" bldLvl="0" animBg="1"/>
      <p:bldP spid="304" grpId="0" bldLvl="0" animBg="1"/>
      <p:bldP spid="304" grpId="1" bldLvl="0" animBg="1"/>
      <p:bldP spid="305" grpId="0" bldLvl="0" animBg="1"/>
      <p:bldP spid="305" grpId="1" bldLvl="0" animBg="1"/>
      <p:bldP spid="306" grpId="0" bldLvl="0" animBg="1"/>
      <p:bldP spid="306" grpId="1" bldLvl="0" animBg="1"/>
      <p:bldP spid="307" grpId="0" bldLvl="0" animBg="1"/>
      <p:bldP spid="307" grpId="1" bldLvl="0" animBg="1"/>
      <p:bldP spid="308" grpId="0" bldLvl="0" animBg="1"/>
      <p:bldP spid="308" grpId="1" bldLvl="0" animBg="1"/>
      <p:bldP spid="309" grpId="0" bldLvl="0" animBg="1"/>
      <p:bldP spid="309" grpId="1" bldLvl="0" animBg="1"/>
      <p:bldP spid="310" grpId="0" bldLvl="0" animBg="1"/>
      <p:bldP spid="310" grpId="1" bldLvl="0" animBg="1"/>
      <p:bldP spid="311" grpId="0" bldLvl="0" animBg="1"/>
      <p:bldP spid="311" grpId="1" bldLvl="0" animBg="1"/>
      <p:bldP spid="312" grpId="0" bldLvl="0" animBg="1"/>
      <p:bldP spid="312" grpId="1" bldLvl="0" animBg="1"/>
      <p:bldP spid="313" grpId="0" bldLvl="0" animBg="1"/>
      <p:bldP spid="313" grpId="1" bldLvl="0" animBg="1"/>
      <p:bldP spid="314" grpId="0" bldLvl="0" animBg="1"/>
      <p:bldP spid="314" grpId="1" bldLvl="0" animBg="1"/>
      <p:bldP spid="315" grpId="0" bldLvl="0" animBg="1"/>
      <p:bldP spid="315" grpId="1" bldLvl="0" animBg="1"/>
      <p:bldP spid="316" grpId="0" bldLvl="0" animBg="1"/>
      <p:bldP spid="316" grpId="1" bldLvl="0" animBg="1"/>
      <p:bldP spid="317" grpId="0" bldLvl="0" animBg="1"/>
      <p:bldP spid="317" grpId="1" bldLvl="0" animBg="1"/>
      <p:bldP spid="318" grpId="0" bldLvl="0" animBg="1"/>
      <p:bldP spid="318" grpId="1" bldLvl="0" animBg="1"/>
      <p:bldP spid="319" grpId="0" bldLvl="0" animBg="1"/>
      <p:bldP spid="319" grpId="1" bldLvl="0" animBg="1"/>
      <p:bldP spid="320" grpId="0" bldLvl="0" animBg="1"/>
      <p:bldP spid="320" grpId="1" bldLvl="0" animBg="1"/>
      <p:bldP spid="321" grpId="0" bldLvl="0" animBg="1"/>
      <p:bldP spid="321" grpId="1" bldLvl="0" animBg="1"/>
      <p:bldP spid="322" grpId="0" bldLvl="0" animBg="1"/>
      <p:bldP spid="322" grpId="1" bldLvl="0" animBg="1"/>
      <p:bldP spid="323" grpId="0" bldLvl="0" animBg="1"/>
      <p:bldP spid="323" grpId="1" bldLvl="0" animBg="1"/>
      <p:bldP spid="324" grpId="0" bldLvl="0" animBg="1"/>
      <p:bldP spid="324" grpId="1" bldLvl="0" animBg="1"/>
      <p:bldP spid="325" grpId="0" bldLvl="0" animBg="1"/>
      <p:bldP spid="325" grpId="1" bldLvl="0" animBg="1"/>
      <p:bldP spid="326" grpId="0" bldLvl="0" animBg="1"/>
      <p:bldP spid="326" grpId="1" bldLvl="0" animBg="1"/>
      <p:bldP spid="327" grpId="0" bldLvl="0" animBg="1"/>
      <p:bldP spid="327" grpId="1" bldLvl="0" animBg="1"/>
      <p:bldP spid="328" grpId="0" bldLvl="0" animBg="1"/>
      <p:bldP spid="328" grpId="1" bldLvl="0" animBg="1"/>
      <p:bldP spid="329" grpId="0" bldLvl="0" animBg="1"/>
      <p:bldP spid="329" grpId="1" bldLvl="0" animBg="1"/>
      <p:bldP spid="330" grpId="0" bldLvl="0" animBg="1"/>
      <p:bldP spid="330" grpId="1" bldLvl="0" animBg="1"/>
      <p:bldP spid="331" grpId="0" bldLvl="0" animBg="1"/>
      <p:bldP spid="331" grpId="1" bldLvl="0" animBg="1"/>
      <p:bldP spid="332" grpId="0" bldLvl="0" animBg="1"/>
      <p:bldP spid="332" grpId="1" bldLvl="0" animBg="1"/>
      <p:bldP spid="333" grpId="0" bldLvl="0" animBg="1"/>
      <p:bldP spid="333" grpId="1" bldLvl="0" animBg="1"/>
      <p:bldP spid="334" grpId="0" bldLvl="0" animBg="1"/>
      <p:bldP spid="334" grpId="1" bldLvl="0" animBg="1"/>
      <p:bldP spid="335" grpId="0" bldLvl="0" animBg="1"/>
      <p:bldP spid="335" grpId="1" bldLvl="0" animBg="1"/>
      <p:bldP spid="336" grpId="0" bldLvl="0" animBg="1"/>
      <p:bldP spid="336" grpId="1" bldLvl="0" animBg="1"/>
      <p:bldP spid="337" grpId="0" bldLvl="0" animBg="1"/>
      <p:bldP spid="337" grpId="1" bldLvl="0" animBg="1"/>
      <p:bldP spid="338" grpId="0" bldLvl="0" animBg="1"/>
      <p:bldP spid="338" grpId="1" bldLvl="0" animBg="1"/>
      <p:bldP spid="339" grpId="0" bldLvl="0" animBg="1"/>
      <p:bldP spid="339" grpId="1" bldLvl="0" animBg="1"/>
      <p:bldP spid="3" grpId="0"/>
      <p:bldP spid="3" grpId="1"/>
      <p:bldP spid="4" grpId="0"/>
      <p:bldP spid="4" grpId="1"/>
      <p:bldP spid="5" grpId="0"/>
      <p:bldP spid="5" grpId="1"/>
      <p:bldP spid="6" grpId="0"/>
      <p:bldP spid="6" grpId="1"/>
      <p:bldP spid="8" grpId="0" bldLvl="0" animBg="1"/>
      <p:bldP spid="9" grpId="0" bldLvl="0" animBg="1"/>
      <p:bldP spid="10" grpId="0" bldLvl="0" animBg="1"/>
      <p:bldP spid="11" grpId="0" bldLvl="0" animBg="1"/>
      <p:bldP spid="12" grpId="0" bldLvl="0" animBg="1"/>
      <p:bldP spid="13" grpId="0" bldLvl="0" animBg="1"/>
      <p:bldP spid="14" grpId="0" bldLvl="0" animBg="1"/>
      <p:bldP spid="15" grpId="0" bldLvl="0" animBg="1"/>
      <p:bldP spid="16" grpId="0" bldLvl="0" animBg="1"/>
      <p:bldP spid="17" grpId="0" bldLvl="0" animBg="1"/>
      <p:bldP spid="18" grpId="0" bldLvl="0" animBg="1"/>
      <p:bldP spid="19" grpId="0" bldLvl="0" animBg="1"/>
      <p:bldP spid="20" grpId="0" bldLvl="0" animBg="1"/>
      <p:bldP spid="21" grpId="0" bldLvl="0" animBg="1"/>
      <p:bldP spid="22" grpId="0" bldLvl="0" animBg="1"/>
      <p:bldP spid="23" grpId="0" bldLvl="0" animBg="1"/>
      <p:bldP spid="131" grpId="0" bldLvl="0" animBg="1"/>
      <p:bldP spid="131" grpId="1" bldLvl="0" animBg="1"/>
      <p:bldP spid="131" grpId="2" bldLvl="0" animBg="1"/>
      <p:bldP spid="131" grpId="3" bldLvl="0" animBg="1"/>
      <p:bldP spid="131" grpId="4" bldLvl="0" animBg="1"/>
      <p:bldP spid="132" grpId="0" bldLvl="0" animBg="1"/>
      <p:bldP spid="132" grpId="1" bldLvl="0" animBg="1"/>
      <p:bldP spid="132" grpId="2" bldLvl="0" animBg="1"/>
      <p:bldP spid="132" grpId="3" bldLvl="0" animBg="1"/>
      <p:bldP spid="132" grpId="4" bldLvl="0" animBg="1"/>
      <p:bldP spid="133" grpId="0" bldLvl="0" animBg="1"/>
      <p:bldP spid="133" grpId="1" bldLvl="0" animBg="1"/>
      <p:bldP spid="133" grpId="2" bldLvl="0" animBg="1"/>
      <p:bldP spid="133" grpId="3" bldLvl="0" animBg="1"/>
      <p:bldP spid="133" grpId="4" bldLvl="0" animBg="1"/>
      <p:bldP spid="134" grpId="0" bldLvl="0" animBg="1"/>
      <p:bldP spid="134" grpId="1" bldLvl="0" animBg="1"/>
      <p:bldP spid="134" grpId="2" bldLvl="0" animBg="1"/>
      <p:bldP spid="135" grpId="0" bldLvl="0" animBg="1"/>
      <p:bldP spid="135" grpId="1" bldLvl="0" animBg="1"/>
      <p:bldP spid="135" grpId="2" bldLvl="0" animBg="1"/>
      <p:bldP spid="136" grpId="0" bldLvl="0" animBg="1"/>
      <p:bldP spid="136" grpId="1" bldLvl="0" animBg="1"/>
      <p:bldP spid="136" grpId="2" bldLvl="0" animBg="1"/>
      <p:bldP spid="137" grpId="0" bldLvl="0" animBg="1"/>
      <p:bldP spid="137" grpId="1" bldLvl="0" animBg="1"/>
      <p:bldP spid="137" grpId="2" bldLvl="0" animBg="1"/>
      <p:bldP spid="137" grpId="3" bldLvl="0" animBg="1"/>
      <p:bldP spid="137" grpId="4" bldLvl="0" animBg="1"/>
      <p:bldP spid="138" grpId="0" bldLvl="0" animBg="1"/>
      <p:bldP spid="138" grpId="1" bldLvl="0" animBg="1"/>
      <p:bldP spid="138" grpId="2" bldLvl="0" animBg="1"/>
      <p:bldP spid="138" grpId="3" bldLvl="0" animBg="1"/>
      <p:bldP spid="138" grpId="4" bldLvl="0" animBg="1"/>
      <p:bldP spid="139" grpId="0" bldLvl="0" animBg="1"/>
      <p:bldP spid="139" grpId="1" bldLvl="0" animBg="1"/>
      <p:bldP spid="139" grpId="2" bldLvl="0" animBg="1"/>
      <p:bldP spid="139" grpId="3" bldLvl="0" animBg="1"/>
      <p:bldP spid="139" grpId="4" bldLvl="0" animBg="1"/>
      <p:bldP spid="140" grpId="0" bldLvl="0" animBg="1"/>
      <p:bldP spid="140" grpId="1" bldLvl="0" animBg="1"/>
      <p:bldP spid="140" grpId="2" bldLvl="0" animBg="1"/>
      <p:bldP spid="141" grpId="0" bldLvl="0" animBg="1"/>
      <p:bldP spid="141" grpId="1" bldLvl="0" animBg="1"/>
      <p:bldP spid="141" grpId="2" bldLvl="0" animBg="1"/>
      <p:bldP spid="141" grpId="3" bldLvl="0" animBg="1"/>
      <p:bldP spid="141" grpId="4" bldLvl="0" animBg="1"/>
      <p:bldP spid="142" grpId="0" bldLvl="0" animBg="1"/>
      <p:bldP spid="142" grpId="1" bldLvl="0" animBg="1"/>
      <p:bldP spid="142" grpId="2" bldLvl="0" animBg="1"/>
      <p:bldP spid="142" grpId="3" bldLvl="0" animBg="1"/>
      <p:bldP spid="142" grpId="4" bldLvl="0" animBg="1"/>
      <p:bldP spid="143" grpId="0" bldLvl="0" animBg="1"/>
      <p:bldP spid="143" grpId="1" bldLvl="0" animBg="1"/>
      <p:bldP spid="143" grpId="2" bldLvl="0" animBg="1"/>
      <p:bldP spid="144" grpId="0" bldLvl="0" animBg="1"/>
      <p:bldP spid="144" grpId="1" bldLvl="0" animBg="1"/>
      <p:bldP spid="144" grpId="2" bldLvl="0" animBg="1"/>
      <p:bldP spid="145" grpId="0" bldLvl="0" animBg="1"/>
      <p:bldP spid="145" grpId="1" bldLvl="0" animBg="1"/>
      <p:bldP spid="145" grpId="2" bldLvl="0" animBg="1"/>
      <p:bldP spid="145" grpId="3" bldLvl="0" animBg="1"/>
      <p:bldP spid="145" grpId="4" bldLvl="0" animBg="1"/>
      <p:bldP spid="146" grpId="0" bldLvl="0" animBg="1"/>
      <p:bldP spid="146" grpId="1" bldLvl="0" animBg="1"/>
      <p:bldP spid="146" grpId="2" bldLvl="0" animBg="1"/>
      <p:bldP spid="146" grpId="3" bldLvl="0" animBg="1"/>
      <p:bldP spid="146" grpId="4" bldLvl="0" animBg="1"/>
      <p:bldP spid="147" grpId="0" bldLvl="0" animBg="1"/>
      <p:bldP spid="147" grpId="1" bldLvl="0" animBg="1"/>
      <p:bldP spid="147" grpId="2" bldLvl="0" animBg="1"/>
      <p:bldP spid="148" grpId="0" bldLvl="0" animBg="1"/>
      <p:bldP spid="148" grpId="1" bldLvl="0" animBg="1"/>
      <p:bldP spid="148" grpId="2" bldLvl="0" animBg="1"/>
      <p:bldP spid="149" grpId="0" bldLvl="0" animBg="1"/>
      <p:bldP spid="149" grpId="1" bldLvl="0" animBg="1"/>
      <p:bldP spid="149" grpId="2" bldLvl="0" animBg="1"/>
      <p:bldP spid="149" grpId="3" bldLvl="0" animBg="1"/>
      <p:bldP spid="149" grpId="4" bldLvl="0" animBg="1"/>
      <p:bldP spid="150" grpId="0" bldLvl="0" animBg="1"/>
      <p:bldP spid="150" grpId="1" bldLvl="0" animBg="1"/>
      <p:bldP spid="150" grpId="2" bldLvl="0" animBg="1"/>
      <p:bldP spid="150" grpId="3" bldLvl="0" animBg="1"/>
      <p:bldP spid="150" grpId="4" bldLvl="0" animBg="1"/>
      <p:bldP spid="151" grpId="0" bldLvl="0" animBg="1"/>
      <p:bldP spid="151" grpId="1" bldLvl="0" animBg="1"/>
      <p:bldP spid="151" grpId="2" bldLvl="0" animBg="1"/>
      <p:bldP spid="152" grpId="0" bldLvl="0" animBg="1"/>
      <p:bldP spid="152" grpId="1" bldLvl="0" animBg="1"/>
      <p:bldP spid="152" grpId="2" bldLvl="0" animBg="1"/>
      <p:bldP spid="152" grpId="3" bldLvl="0" animBg="1"/>
      <p:bldP spid="152" grpId="4" bldLvl="0" animBg="1"/>
      <p:bldP spid="153" grpId="0" bldLvl="0" animBg="1"/>
      <p:bldP spid="153" grpId="1" bldLvl="0" animBg="1"/>
      <p:bldP spid="153" grpId="2" bldLvl="0" animBg="1"/>
      <p:bldP spid="153" grpId="3" bldLvl="0" animBg="1"/>
      <p:bldP spid="153" grpId="4" bldLvl="0" animBg="1"/>
      <p:bldP spid="154" grpId="0" bldLvl="0" animBg="1"/>
      <p:bldP spid="154" grpId="1" bldLvl="0" animBg="1"/>
      <p:bldP spid="154" grpId="2" bldLvl="0" animBg="1"/>
      <p:bldP spid="155" grpId="0" bldLvl="0" animBg="1"/>
      <p:bldP spid="155" grpId="1" bldLvl="0" animBg="1"/>
      <p:bldP spid="155" grpId="2" bldLvl="0" animBg="1"/>
      <p:bldP spid="156" grpId="0" bldLvl="0" animBg="1"/>
      <p:bldP spid="156" grpId="1" bldLvl="0" animBg="1"/>
      <p:bldP spid="156" grpId="2" bldLvl="0" animBg="1"/>
      <p:bldP spid="156" grpId="3" bldLvl="0" animBg="1"/>
      <p:bldP spid="156" grpId="4" bldLvl="0" animBg="1"/>
      <p:bldP spid="157" grpId="0" bldLvl="0" animBg="1"/>
      <p:bldP spid="157" grpId="1" bldLvl="0" animBg="1"/>
      <p:bldP spid="157" grpId="2" bldLvl="0" animBg="1"/>
      <p:bldP spid="157" grpId="3" bldLvl="0" animBg="1"/>
      <p:bldP spid="157" grpId="4" bldLvl="0" animBg="1"/>
      <p:bldP spid="158" grpId="0" bldLvl="0" animBg="1"/>
      <p:bldP spid="158" grpId="1" bldLvl="0" animBg="1"/>
      <p:bldP spid="158" grpId="2" bldLvl="0" animBg="1"/>
      <p:bldP spid="158" grpId="3" bldLvl="0" animBg="1"/>
      <p:bldP spid="158" grpId="4" bldLvl="0" animBg="1"/>
      <p:bldP spid="159" grpId="0" bldLvl="0" animBg="1"/>
      <p:bldP spid="159" grpId="1" bldLvl="0" animBg="1"/>
      <p:bldP spid="159" grpId="2" bldLvl="0" animBg="1"/>
      <p:bldP spid="159" grpId="3" bldLvl="0" animBg="1"/>
      <p:bldP spid="159" grpId="4" bldLvl="0" animBg="1"/>
      <p:bldP spid="160" grpId="0" bldLvl="0" animBg="1"/>
      <p:bldP spid="160" grpId="1" bldLvl="0" animBg="1"/>
      <p:bldP spid="160" grpId="2" bldLvl="0" animBg="1"/>
      <p:bldP spid="160" grpId="3" bldLvl="0" animBg="1"/>
      <p:bldP spid="160" grpId="4" bldLvl="0" animBg="1"/>
      <p:bldP spid="161" grpId="0" bldLvl="0" animBg="1"/>
      <p:bldP spid="161" grpId="1" bldLvl="0" animBg="1"/>
      <p:bldP spid="161" grpId="2" bldLvl="0" animBg="1"/>
      <p:bldP spid="162" grpId="0" bldLvl="0" animBg="1"/>
      <p:bldP spid="162" grpId="1" bldLvl="0" animBg="1"/>
      <p:bldP spid="162" grpId="2" bldLvl="0" animBg="1"/>
      <p:bldP spid="162" grpId="3" bldLvl="0" animBg="1"/>
      <p:bldP spid="162" grpId="4" bldLvl="0" animBg="1"/>
      <p:bldP spid="163" grpId="0" bldLvl="0" animBg="1"/>
      <p:bldP spid="163" grpId="1" bldLvl="0" animBg="1"/>
      <p:bldP spid="163" grpId="2" bldLvl="0" animBg="1"/>
      <p:bldP spid="163" grpId="3" bldLvl="0" animBg="1"/>
      <p:bldP spid="163" grpId="4" bldLvl="0" animBg="1"/>
      <p:bldP spid="164" grpId="0" bldLvl="0" animBg="1"/>
      <p:bldP spid="164" grpId="1" bldLvl="0" animBg="1"/>
      <p:bldP spid="164" grpId="2" bldLvl="0" animBg="1"/>
      <p:bldP spid="164" grpId="3" bldLvl="0" animBg="1"/>
      <p:bldP spid="164" grpId="4" bldLvl="0" animBg="1"/>
      <p:bldP spid="165" grpId="0" bldLvl="0" animBg="1"/>
      <p:bldP spid="165" grpId="1" bldLvl="0" animBg="1"/>
      <p:bldP spid="165" grpId="2" bldLvl="0" animBg="1"/>
      <p:bldP spid="165" grpId="3" bldLvl="0" animBg="1"/>
      <p:bldP spid="165" grpId="4" bldLvl="0" animBg="1"/>
      <p:bldP spid="166" grpId="0" bldLvl="0" animBg="1"/>
      <p:bldP spid="166" grpId="1" bldLvl="0" animBg="1"/>
      <p:bldP spid="166" grpId="2" bldLvl="0" animBg="1"/>
      <p:bldP spid="166" grpId="3" bldLvl="0" animBg="1"/>
      <p:bldP spid="166" grpId="4" bldLvl="0" animBg="1"/>
      <p:bldP spid="167" grpId="0" bldLvl="0" animBg="1"/>
      <p:bldP spid="167" grpId="1" bldLvl="0" animBg="1"/>
      <p:bldP spid="167" grpId="2" bldLvl="0" animBg="1"/>
      <p:bldP spid="167" grpId="3" bldLvl="0" animBg="1"/>
      <p:bldP spid="167" grpId="4" bldLvl="0" animBg="1"/>
      <p:bldP spid="168" grpId="0" bldLvl="0" animBg="1"/>
      <p:bldP spid="168" grpId="1" bldLvl="0" animBg="1"/>
      <p:bldP spid="168" grpId="2" bldLvl="0" animBg="1"/>
      <p:bldP spid="168" grpId="3" bldLvl="0" animBg="1"/>
      <p:bldP spid="168" grpId="4" bldLvl="0" animBg="1"/>
      <p:bldP spid="169" grpId="0" bldLvl="0" animBg="1"/>
      <p:bldP spid="169" grpId="1" bldLvl="0" animBg="1"/>
      <p:bldP spid="169" grpId="2" bldLvl="0" animBg="1"/>
      <p:bldP spid="169" grpId="3" bldLvl="0" animBg="1"/>
      <p:bldP spid="169" grpId="4" bldLvl="0" animBg="1"/>
      <p:bldP spid="170" grpId="0" bldLvl="0" animBg="1"/>
      <p:bldP spid="170" grpId="1" bldLvl="0" animBg="1"/>
      <p:bldP spid="170" grpId="2" bldLvl="0" animBg="1"/>
      <p:bldP spid="170" grpId="3" bldLvl="0" animBg="1"/>
      <p:bldP spid="170" grpId="4" bldLvl="0" animBg="1"/>
      <p:bldP spid="171" grpId="0" bldLvl="0" animBg="1"/>
      <p:bldP spid="171" grpId="1" bldLvl="0" animBg="1"/>
      <p:bldP spid="171" grpId="2" bldLvl="0" animBg="1"/>
      <p:bldP spid="172" grpId="0" bldLvl="0" animBg="1"/>
      <p:bldP spid="172" grpId="1" bldLvl="0" animBg="1"/>
      <p:bldP spid="172" grpId="2" bldLvl="0" animBg="1"/>
      <p:bldP spid="172" grpId="3" bldLvl="0" animBg="1"/>
      <p:bldP spid="172" grpId="4" bldLvl="0" animBg="1"/>
      <p:bldP spid="173" grpId="0" bldLvl="0" animBg="1"/>
      <p:bldP spid="173" grpId="1" bldLvl="0" animBg="1"/>
      <p:bldP spid="173" grpId="2" bldLvl="0" animBg="1"/>
      <p:bldP spid="174" grpId="0" bldLvl="0" animBg="1"/>
      <p:bldP spid="174" grpId="1" bldLvl="0" animBg="1"/>
      <p:bldP spid="174" grpId="2" bldLvl="0" animBg="1"/>
      <p:bldP spid="175" grpId="0" bldLvl="0" animBg="1"/>
      <p:bldP spid="175" grpId="1" bldLvl="0" animBg="1"/>
      <p:bldP spid="175" grpId="2" bldLvl="0" animBg="1"/>
      <p:bldP spid="176" grpId="0" bldLvl="0" animBg="1"/>
      <p:bldP spid="176" grpId="1" bldLvl="0" animBg="1"/>
      <p:bldP spid="176" grpId="2" bldLvl="0" animBg="1"/>
      <p:bldP spid="177" grpId="0" bldLvl="0" animBg="1"/>
      <p:bldP spid="177" grpId="1" bldLvl="0" animBg="1"/>
      <p:bldP spid="177" grpId="2" bldLvl="0" animBg="1"/>
      <p:bldP spid="177" grpId="3" bldLvl="0" animBg="1"/>
      <p:bldP spid="177" grpId="4" bldLvl="0" animBg="1"/>
      <p:bldP spid="178" grpId="0" bldLvl="0" animBg="1"/>
      <p:bldP spid="178" grpId="1" bldLvl="0" animBg="1"/>
      <p:bldP spid="178" grpId="2" bldLvl="0" animBg="1"/>
      <p:bldP spid="179" grpId="0" bldLvl="0" animBg="1"/>
      <p:bldP spid="179" grpId="1" bldLvl="0" animBg="1"/>
      <p:bldP spid="179" grpId="2" bldLvl="0" animBg="1"/>
      <p:bldP spid="180" grpId="0" bldLvl="0" animBg="1"/>
      <p:bldP spid="180" grpId="1" bldLvl="0" animBg="1"/>
      <p:bldP spid="180" grpId="2" bldLvl="0" animBg="1"/>
      <p:bldP spid="181" grpId="0" bldLvl="0" animBg="1"/>
      <p:bldP spid="181" grpId="1" bldLvl="0" animBg="1"/>
      <p:bldP spid="181" grpId="2" bldLvl="0" animBg="1"/>
      <p:bldP spid="181" grpId="3" bldLvl="0" animBg="1"/>
      <p:bldP spid="181" grpId="4" bldLvl="0" animBg="1"/>
      <p:bldP spid="182" grpId="0" bldLvl="0" animBg="1"/>
      <p:bldP spid="182" grpId="1" bldLvl="0" animBg="1"/>
      <p:bldP spid="182" grpId="2" bldLvl="0" animBg="1"/>
      <p:bldP spid="182" grpId="3" bldLvl="0" animBg="1"/>
      <p:bldP spid="182" grpId="4" bldLvl="0" animBg="1"/>
      <p:bldP spid="183" grpId="0" bldLvl="0" animBg="1"/>
      <p:bldP spid="183" grpId="1" bldLvl="0" animBg="1"/>
      <p:bldP spid="183" grpId="2" bldLvl="0" animBg="1"/>
      <p:bldP spid="184" grpId="0" bldLvl="0" animBg="1"/>
      <p:bldP spid="184" grpId="1" bldLvl="0" animBg="1"/>
      <p:bldP spid="184" grpId="2" bldLvl="0" animBg="1"/>
      <p:bldP spid="184" grpId="3" bldLvl="0" animBg="1"/>
      <p:bldP spid="184" grpId="4" bldLvl="0" animBg="1"/>
      <p:bldP spid="185" grpId="0" bldLvl="0" animBg="1"/>
      <p:bldP spid="185" grpId="1" bldLvl="0" animBg="1"/>
      <p:bldP spid="185" grpId="2" bldLvl="0" animBg="1"/>
      <p:bldP spid="185" grpId="3" bldLvl="0" animBg="1"/>
      <p:bldP spid="185" grpId="4" bldLvl="0" animBg="1"/>
      <p:bldP spid="186" grpId="0" bldLvl="0" animBg="1"/>
      <p:bldP spid="186" grpId="1" bldLvl="0" animBg="1"/>
      <p:bldP spid="186" grpId="2" bldLvl="0" animBg="1"/>
      <p:bldP spid="187" grpId="0" bldLvl="0" animBg="1"/>
      <p:bldP spid="187" grpId="1" bldLvl="0" animBg="1"/>
      <p:bldP spid="187" grpId="2" bldLvl="0" animBg="1"/>
      <p:bldP spid="187" grpId="3" bldLvl="0" animBg="1"/>
      <p:bldP spid="187" grpId="4" bldLvl="0" animBg="1"/>
      <p:bldP spid="188" grpId="0" bldLvl="0" animBg="1"/>
      <p:bldP spid="188" grpId="1" bldLvl="0" animBg="1"/>
      <p:bldP spid="188" grpId="2" bldLvl="0" animBg="1"/>
      <p:bldP spid="189" grpId="0" bldLvl="0" animBg="1"/>
      <p:bldP spid="189" grpId="1" bldLvl="0" animBg="1"/>
      <p:bldP spid="189" grpId="2" bldLvl="0" animBg="1"/>
      <p:bldP spid="189" grpId="3" bldLvl="0" animBg="1"/>
      <p:bldP spid="189" grpId="4" bldLvl="0" animBg="1"/>
      <p:bldP spid="190" grpId="0" bldLvl="0" animBg="1"/>
      <p:bldP spid="190" grpId="1" bldLvl="0" animBg="1"/>
      <p:bldP spid="190" grpId="2" bldLvl="0" animBg="1"/>
      <p:bldP spid="191" grpId="0" bldLvl="0" animBg="1"/>
      <p:bldP spid="191" grpId="1" bldLvl="0" animBg="1"/>
      <p:bldP spid="191" grpId="2" bldLvl="0" animBg="1"/>
      <p:bldP spid="192" grpId="0" bldLvl="0" animBg="1"/>
      <p:bldP spid="192" grpId="1" bldLvl="0" animBg="1"/>
      <p:bldP spid="192" grpId="2" bldLvl="0" animBg="1"/>
      <p:bldP spid="192" grpId="3" bldLvl="0" animBg="1"/>
      <p:bldP spid="192" grpId="4" bldLvl="0" animBg="1"/>
      <p:bldP spid="193" grpId="0" bldLvl="0" animBg="1"/>
      <p:bldP spid="193" grpId="1" bldLvl="0" animBg="1"/>
      <p:bldP spid="193" grpId="2" bldLvl="0" animBg="1"/>
      <p:bldP spid="194" grpId="0" bldLvl="0" animBg="1"/>
      <p:bldP spid="194" grpId="1" bldLvl="0" animBg="1"/>
      <p:bldP spid="194" grpId="2" bldLvl="0" animBg="1"/>
      <p:bldP spid="194" grpId="3" bldLvl="0" animBg="1"/>
      <p:bldP spid="194" grpId="4" bldLvl="0" animBg="1"/>
      <p:bldP spid="195" grpId="0" bldLvl="0" animBg="1"/>
      <p:bldP spid="195" grpId="1" bldLvl="0" animBg="1"/>
      <p:bldP spid="195" grpId="2" bldLvl="0" animBg="1"/>
      <p:bldP spid="195" grpId="3" bldLvl="0" animBg="1"/>
      <p:bldP spid="195" grpId="4" bldLvl="0" animBg="1"/>
      <p:bldP spid="196" grpId="0" bldLvl="0" animBg="1"/>
      <p:bldP spid="196" grpId="1" bldLvl="0" animBg="1"/>
      <p:bldP spid="196" grpId="2" bldLvl="0" animBg="1"/>
      <p:bldP spid="196" grpId="3" bldLvl="0" animBg="1"/>
      <p:bldP spid="196" grpId="4" bldLvl="0" animBg="1"/>
      <p:bldP spid="197" grpId="0" bldLvl="0" animBg="1"/>
      <p:bldP spid="197" grpId="1" bldLvl="0" animBg="1"/>
      <p:bldP spid="197" grpId="2" bldLvl="0" animBg="1"/>
      <p:bldP spid="197" grpId="3" bldLvl="0" animBg="1"/>
      <p:bldP spid="197" grpId="4" bldLvl="0" animBg="1"/>
      <p:bldP spid="198" grpId="0" bldLvl="0" animBg="1"/>
      <p:bldP spid="198" grpId="1" bldLvl="0" animBg="1"/>
      <p:bldP spid="198" grpId="2" bldLvl="0" animBg="1"/>
      <p:bldP spid="199" grpId="0" bldLvl="0" animBg="1"/>
      <p:bldP spid="199" grpId="1" bldLvl="0" animBg="1"/>
      <p:bldP spid="199" grpId="2" bldLvl="0" animBg="1"/>
      <p:bldP spid="199" grpId="3" bldLvl="0" animBg="1"/>
      <p:bldP spid="199" grpId="4" bldLvl="0" animBg="1"/>
      <p:bldP spid="200" grpId="0" bldLvl="0" animBg="1"/>
      <p:bldP spid="200" grpId="1" bldLvl="0" animBg="1"/>
      <p:bldP spid="200" grpId="2" bldLvl="0" animBg="1"/>
      <p:bldP spid="200" grpId="3" bldLvl="0" animBg="1"/>
      <p:bldP spid="200" grpId="4" bldLvl="0" animBg="1"/>
      <p:bldP spid="201" grpId="0" bldLvl="0" animBg="1"/>
      <p:bldP spid="201" grpId="1" bldLvl="0" animBg="1"/>
      <p:bldP spid="201" grpId="2" bldLvl="0" animBg="1"/>
      <p:bldP spid="202" grpId="0" bldLvl="0" animBg="1"/>
      <p:bldP spid="202" grpId="1" bldLvl="0" animBg="1"/>
      <p:bldP spid="202" grpId="2" bldLvl="0" animBg="1"/>
      <p:bldP spid="202" grpId="3" bldLvl="0" animBg="1"/>
      <p:bldP spid="202" grpId="4" bldLvl="0" animBg="1"/>
      <p:bldP spid="203" grpId="0" bldLvl="0" animBg="1"/>
      <p:bldP spid="203" grpId="1" bldLvl="0" animBg="1"/>
      <p:bldP spid="203" grpId="2" bldLvl="0" animBg="1"/>
      <p:bldP spid="204" grpId="0" bldLvl="0" animBg="1"/>
      <p:bldP spid="204" grpId="1" bldLvl="0" animBg="1"/>
      <p:bldP spid="204" grpId="2" bldLvl="0" animBg="1"/>
      <p:bldP spid="205" grpId="0" bldLvl="0" animBg="1"/>
      <p:bldP spid="205" grpId="1" bldLvl="0" animBg="1"/>
      <p:bldP spid="205" grpId="2" bldLvl="0" animBg="1"/>
      <p:bldP spid="206" grpId="0" bldLvl="0" animBg="1"/>
      <p:bldP spid="206" grpId="1" bldLvl="0" animBg="1"/>
      <p:bldP spid="206" grpId="2" bldLvl="0" animBg="1"/>
      <p:bldP spid="207" grpId="0" bldLvl="0" animBg="1"/>
      <p:bldP spid="207" grpId="1" bldLvl="0" animBg="1"/>
      <p:bldP spid="207" grpId="2" bldLvl="0" animBg="1"/>
      <p:bldP spid="207" grpId="3" bldLvl="0" animBg="1"/>
      <p:bldP spid="207" grpId="4" bldLvl="0" animBg="1"/>
      <p:bldP spid="208" grpId="0" bldLvl="0" animBg="1"/>
      <p:bldP spid="208" grpId="1" bldLvl="0" animBg="1"/>
      <p:bldP spid="208" grpId="2" bldLvl="0" animBg="1"/>
      <p:bldP spid="208" grpId="3" bldLvl="0" animBg="1"/>
      <p:bldP spid="208" grpId="4" bldLvl="0" animBg="1"/>
      <p:bldP spid="210" grpId="0" bldLvl="0" animBg="1"/>
      <p:bldP spid="210" grpId="1" bldLvl="0" animBg="1"/>
      <p:bldP spid="210" grpId="2" bldLvl="0" animBg="1"/>
      <p:bldP spid="211" grpId="0" bldLvl="0" animBg="1"/>
      <p:bldP spid="211" grpId="1" bldLvl="0" animBg="1"/>
      <p:bldP spid="211" grpId="2" bldLvl="0" animBg="1"/>
      <p:bldP spid="212" grpId="0" bldLvl="0" animBg="1"/>
      <p:bldP spid="212" grpId="1" bldLvl="0" animBg="1"/>
      <p:bldP spid="212" grpId="2" bldLvl="0" animBg="1"/>
      <p:bldP spid="212" grpId="3" bldLvl="0" animBg="1"/>
      <p:bldP spid="212" grpId="4" bldLvl="0" animBg="1"/>
      <p:bldP spid="213" grpId="0" bldLvl="0" animBg="1"/>
      <p:bldP spid="213" grpId="1" bldLvl="0" animBg="1"/>
      <p:bldP spid="213" grpId="2" bldLvl="0" animBg="1"/>
      <p:bldP spid="213" grpId="3" bldLvl="0" animBg="1"/>
      <p:bldP spid="213" grpId="4" bldLvl="0" animBg="1"/>
      <p:bldP spid="214" grpId="0" bldLvl="0" animBg="1"/>
      <p:bldP spid="214" grpId="1" bldLvl="0" animBg="1"/>
      <p:bldP spid="214" grpId="2" bldLvl="0" animBg="1"/>
      <p:bldP spid="214" grpId="3" bldLvl="0" animBg="1"/>
      <p:bldP spid="214" grpId="4" bldLvl="0" animBg="1"/>
      <p:bldP spid="215" grpId="0" bldLvl="0" animBg="1"/>
      <p:bldP spid="215" grpId="1" bldLvl="0" animBg="1"/>
      <p:bldP spid="215" grpId="2" bldLvl="0" animBg="1"/>
      <p:bldP spid="215" grpId="3" bldLvl="0" animBg="1"/>
      <p:bldP spid="215" grpId="4" bldLvl="0" animBg="1"/>
      <p:bldP spid="216" grpId="0" bldLvl="0" animBg="1"/>
      <p:bldP spid="216" grpId="1" bldLvl="0" animBg="1"/>
      <p:bldP spid="216" grpId="2" bldLvl="0" animBg="1"/>
      <p:bldP spid="216" grpId="3" bldLvl="0" animBg="1"/>
      <p:bldP spid="216" grpId="4" bldLvl="0" animBg="1"/>
      <p:bldP spid="217" grpId="0" bldLvl="0" animBg="1"/>
      <p:bldP spid="217" grpId="1" bldLvl="0" animBg="1"/>
      <p:bldP spid="217" grpId="2" bldLvl="0" animBg="1"/>
      <p:bldP spid="217" grpId="3" bldLvl="0" animBg="1"/>
      <p:bldP spid="217" grpId="4" bldLvl="0" animBg="1"/>
      <p:bldP spid="218" grpId="0" bldLvl="0" animBg="1"/>
      <p:bldP spid="218" grpId="1" bldLvl="0" animBg="1"/>
      <p:bldP spid="218" grpId="2" bldLvl="0" animBg="1"/>
      <p:bldP spid="218" grpId="3" bldLvl="0" animBg="1"/>
      <p:bldP spid="218" grpId="4" bldLvl="0" animBg="1"/>
      <p:bldP spid="219" grpId="0" bldLvl="0" animBg="1"/>
      <p:bldP spid="219" grpId="1" bldLvl="0" animBg="1"/>
      <p:bldP spid="219" grpId="2" bldLvl="0" animBg="1"/>
      <p:bldP spid="219" grpId="3" bldLvl="0" animBg="1"/>
      <p:bldP spid="219" grpId="4" bldLvl="0" animBg="1"/>
      <p:bldP spid="220" grpId="0" bldLvl="0" animBg="1"/>
      <p:bldP spid="220" grpId="1" bldLvl="0" animBg="1"/>
      <p:bldP spid="220" grpId="2" bldLvl="0" animBg="1"/>
      <p:bldP spid="221" grpId="0" bldLvl="0" animBg="1"/>
      <p:bldP spid="221" grpId="1" bldLvl="0" animBg="1"/>
      <p:bldP spid="221" grpId="2" bldLvl="0" animBg="1"/>
      <p:bldP spid="221" grpId="3" bldLvl="0" animBg="1"/>
      <p:bldP spid="221" grpId="4" bldLvl="0" animBg="1"/>
      <p:bldP spid="222" grpId="0" bldLvl="0" animBg="1"/>
      <p:bldP spid="222" grpId="1" bldLvl="0" animBg="1"/>
      <p:bldP spid="222" grpId="2" bldLvl="0" animBg="1"/>
      <p:bldP spid="223" grpId="0" bldLvl="0" animBg="1"/>
      <p:bldP spid="223" grpId="1" bldLvl="0" animBg="1"/>
      <p:bldP spid="223" grpId="2" bldLvl="0" animBg="1"/>
      <p:bldP spid="224" grpId="0" bldLvl="0" animBg="1"/>
      <p:bldP spid="224" grpId="1" bldLvl="0" animBg="1"/>
      <p:bldP spid="224" grpId="2" bldLvl="0" animBg="1"/>
      <p:bldP spid="225" grpId="0" bldLvl="0" animBg="1"/>
      <p:bldP spid="225" grpId="1" bldLvl="0" animBg="1"/>
      <p:bldP spid="225" grpId="2" bldLvl="0" animBg="1"/>
      <p:bldP spid="226" grpId="0" bldLvl="0" animBg="1"/>
      <p:bldP spid="226" grpId="1" bldLvl="0" animBg="1"/>
      <p:bldP spid="226" grpId="2" bldLvl="0" animBg="1"/>
      <p:bldP spid="227" grpId="0" bldLvl="0" animBg="1"/>
      <p:bldP spid="227" grpId="1" bldLvl="0" animBg="1"/>
      <p:bldP spid="227" grpId="2" bldLvl="0" animBg="1"/>
      <p:bldP spid="228" grpId="0" bldLvl="0" animBg="1"/>
      <p:bldP spid="228" grpId="1" bldLvl="0" animBg="1"/>
      <p:bldP spid="228" grpId="2" bldLvl="0" animBg="1"/>
      <p:bldP spid="228" grpId="3" bldLvl="0" animBg="1"/>
      <p:bldP spid="228" grpId="4" bldLvl="0" animBg="1"/>
      <p:bldP spid="229" grpId="0" bldLvl="0" animBg="1"/>
      <p:bldP spid="229" grpId="1" bldLvl="0" animBg="1"/>
      <p:bldP spid="229" grpId="2" bldLvl="0" animBg="1"/>
      <p:bldP spid="229" grpId="3" bldLvl="0" animBg="1"/>
      <p:bldP spid="229" grpId="4" bldLvl="0" animBg="1"/>
      <p:bldP spid="230" grpId="0" bldLvl="0" animBg="1"/>
      <p:bldP spid="230" grpId="1" bldLvl="0" animBg="1"/>
      <p:bldP spid="230" grpId="2" bldLvl="0" animBg="1"/>
      <p:bldP spid="230" grpId="3" bldLvl="0" animBg="1"/>
      <p:bldP spid="230" grpId="4" bldLvl="0" animBg="1"/>
      <p:bldP spid="231" grpId="0" bldLvl="0" animBg="1"/>
      <p:bldP spid="231" grpId="1" bldLvl="0" animBg="1"/>
      <p:bldP spid="231" grpId="2" bldLvl="0" animBg="1"/>
      <p:bldP spid="231" grpId="3" bldLvl="0" animBg="1"/>
      <p:bldP spid="231" grpId="4" bldLvl="0" animBg="1"/>
      <p:bldP spid="232" grpId="0" bldLvl="0" animBg="1"/>
      <p:bldP spid="232" grpId="1" bldLvl="0" animBg="1"/>
      <p:bldP spid="232" grpId="2" bldLvl="0" animBg="1"/>
      <p:bldP spid="232" grpId="3" bldLvl="0" animBg="1"/>
      <p:bldP spid="232" grpId="4" bldLvl="0" animBg="1"/>
      <p:bldP spid="233" grpId="0" bldLvl="0" animBg="1"/>
      <p:bldP spid="233" grpId="1" bldLvl="0" animBg="1"/>
      <p:bldP spid="233" grpId="2" bldLvl="0" animBg="1"/>
      <p:bldP spid="233" grpId="3" bldLvl="0" animBg="1"/>
      <p:bldP spid="233" grpId="4" bldLvl="0" animBg="1"/>
      <p:bldP spid="234" grpId="0" bldLvl="0" animBg="1"/>
      <p:bldP spid="234" grpId="1" bldLvl="0" animBg="1"/>
      <p:bldP spid="234" grpId="2" bldLvl="0" animBg="1"/>
      <p:bldP spid="235" grpId="0" bldLvl="0" animBg="1"/>
      <p:bldP spid="235" grpId="1" bldLvl="0" animBg="1"/>
      <p:bldP spid="235" grpId="2" bldLvl="0" animBg="1"/>
      <p:bldP spid="236" grpId="0" bldLvl="0" animBg="1"/>
      <p:bldP spid="236" grpId="1" bldLvl="0" animBg="1"/>
      <p:bldP spid="236" grpId="2" bldLvl="0" animBg="1"/>
      <p:bldP spid="236" grpId="3" bldLvl="0" animBg="1"/>
      <p:bldP spid="236" grpId="4" bldLvl="0" animBg="1"/>
      <p:bldP spid="237" grpId="0"/>
      <p:bldP spid="237" grpId="1"/>
      <p:bldP spid="340" grpId="0"/>
      <p:bldP spid="340" grpId="1"/>
      <p:bldP spid="340" grpId="2"/>
      <p:bldP spid="26" grpId="0" bldLvl="0" animBg="1"/>
      <p:bldP spid="26" grpId="1" bldLvl="0" animBg="1"/>
      <p:bldP spid="26" grpId="2" bldLvl="0" animBg="1"/>
      <p:bldP spid="209" grpId="0" bldLvl="0" animBg="1"/>
      <p:bldP spid="209" grpId="1" bldLvl="0" animBg="1"/>
      <p:bldP spid="209" grpId="2" bldLvl="0" animBg="1"/>
      <p:bldP spid="209" grpId="3" bldLvl="0" animBg="1"/>
      <p:bldP spid="209" grpId="4" bldLvl="0" animBg="1"/>
      <p:bldP spid="342" grpId="0" bldLvl="0" animBg="1"/>
      <p:bldP spid="342" grpId="1" bldLvl="0" animBg="1"/>
      <p:bldP spid="342" grpId="2" bldLvl="0" animBg="1"/>
      <p:bldP spid="342" grpId="3" bldLvl="0" animBg="1"/>
      <p:bldP spid="342" grpId="4" bldLvl="0" animBg="1"/>
      <p:bldP spid="344" grpId="0"/>
      <p:bldP spid="344" grpId="1"/>
    </p:bld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矩形 6"/>
          <p:cNvSpPr/>
          <p:nvPr/>
        </p:nvSpPr>
        <p:spPr>
          <a:xfrm>
            <a:off x="-495299" y="-412750"/>
            <a:ext cx="13271500" cy="7683500"/>
          </a:xfrm>
          <a:prstGeom prst="rect">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cxnSp>
        <p:nvCxnSpPr>
          <p:cNvPr id="343" name="直接连接符 342"/>
          <p:cNvCxnSpPr/>
          <p:nvPr/>
        </p:nvCxnSpPr>
        <p:spPr>
          <a:xfrm>
            <a:off x="4998000" y="3438527"/>
            <a:ext cx="2196000" cy="0"/>
          </a:xfrm>
          <a:prstGeom prst="line">
            <a:avLst/>
          </a:prstGeom>
          <a:ln w="12700" cap="rnd">
            <a:solidFill>
              <a:schemeClr val="tx1">
                <a:lumMod val="50000"/>
                <a:lumOff val="50000"/>
              </a:schemeClr>
            </a:solidFill>
          </a:ln>
        </p:spPr>
        <p:style>
          <a:lnRef idx="1">
            <a:schemeClr val="accent1"/>
          </a:lnRef>
          <a:fillRef idx="0">
            <a:schemeClr val="accent1"/>
          </a:fillRef>
          <a:effectRef idx="0">
            <a:schemeClr val="accent1"/>
          </a:effectRef>
          <a:fontRef idx="minor">
            <a:schemeClr val="tx1"/>
          </a:fontRef>
        </p:style>
      </p:cxnSp>
      <p:sp>
        <p:nvSpPr>
          <p:cNvPr id="24" name="椭圆 23"/>
          <p:cNvSpPr/>
          <p:nvPr/>
        </p:nvSpPr>
        <p:spPr>
          <a:xfrm>
            <a:off x="4991100" y="2324100"/>
            <a:ext cx="2209800" cy="2209800"/>
          </a:xfrm>
          <a:prstGeom prst="ellipse">
            <a:avLst/>
          </a:prstGeom>
          <a:solidFill>
            <a:srgbClr val="16161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341" name="文本框 340"/>
          <p:cNvSpPr txBox="1"/>
          <p:nvPr/>
        </p:nvSpPr>
        <p:spPr>
          <a:xfrm>
            <a:off x="4271017" y="3228945"/>
            <a:ext cx="3649980" cy="398780"/>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sz="2000" dirty="0">
                <a:solidFill>
                  <a:schemeClr val="bg1"/>
                </a:solidFill>
                <a:latin typeface="华文细黑" panose="02010600040101010101" pitchFamily="2" charset="-122"/>
                <a:ea typeface="华文细黑" panose="02010600040101010101" pitchFamily="2" charset="-122"/>
              </a:rPr>
              <a:t>赋予每件商品唯一的数字标识</a:t>
            </a:r>
            <a:endParaRPr lang="zh-CN" altLang="en-US" sz="2000" dirty="0">
              <a:solidFill>
                <a:schemeClr val="bg1"/>
              </a:solidFill>
              <a:latin typeface="华文细黑" panose="02010600040101010101" pitchFamily="2" charset="-122"/>
              <a:ea typeface="华文细黑" panose="02010600040101010101" pitchFamily="2" charset="-122"/>
            </a:endParaRPr>
          </a:p>
        </p:txBody>
      </p:sp>
      <p:sp>
        <p:nvSpPr>
          <p:cNvPr id="345" name="文本框 344"/>
          <p:cNvSpPr txBox="1"/>
          <p:nvPr/>
        </p:nvSpPr>
        <p:spPr>
          <a:xfrm>
            <a:off x="5528313" y="3198169"/>
            <a:ext cx="1135380" cy="460375"/>
          </a:xfrm>
          <a:prstGeom prst="rect">
            <a:avLst/>
          </a:prstGeom>
          <a:noFill/>
        </p:spPr>
        <p:txBody>
          <a:bodyPr wrap="none" rtlCol="0">
            <a:spAutoFit/>
          </a:bodyPr>
          <a:lstStyle>
            <a:defPPr>
              <a:defRPr lang="zh-CN"/>
            </a:defPPr>
            <a:lvl1pPr algn="ctr">
              <a:defRPr sz="2400" kern="2000" spc="100">
                <a:cs typeface="Arial" panose="020B0604020202020204" pitchFamily="34" charset="0"/>
              </a:defRPr>
            </a:lvl1pPr>
          </a:lstStyle>
          <a:p>
            <a:r>
              <a:rPr lang="zh-CN" altLang="en-US" dirty="0">
                <a:solidFill>
                  <a:schemeClr val="bg1"/>
                </a:solidFill>
                <a:latin typeface="华文细黑" panose="02010600040101010101" pitchFamily="2" charset="-122"/>
                <a:ea typeface="华文细黑" panose="02010600040101010101" pitchFamily="2" charset="-122"/>
              </a:rPr>
              <a:t>这就是</a:t>
            </a:r>
            <a:endParaRPr lang="zh-CN" altLang="en-US" dirty="0">
              <a:solidFill>
                <a:schemeClr val="bg1"/>
              </a:solidFill>
              <a:latin typeface="华文细黑" panose="02010600040101010101" pitchFamily="2" charset="-122"/>
              <a:ea typeface="华文细黑" panose="02010600040101010101" pitchFamily="2" charset="-122"/>
            </a:endParaRPr>
          </a:p>
        </p:txBody>
      </p:sp>
    </p:spTree>
  </p:cSld>
  <p:clrMapOvr>
    <a:masterClrMapping/>
  </p:clrMapOvr>
  <mc:AlternateContent xmlns:mc="http://schemas.openxmlformats.org/markup-compatibility/2006">
    <mc:Choice xmlns:p14="http://schemas.microsoft.com/office/powerpoint/2010/main" Requires="p14">
      <p:transition p14:dur="10" advTm="3500"/>
    </mc:Choice>
    <mc:Fallback>
      <p:transition advTm="35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8" presetClass="emph" presetSubtype="0" accel="100000" fill="hold" nodeType="withEffect">
                                  <p:stCondLst>
                                    <p:cond delay="0"/>
                                  </p:stCondLst>
                                  <p:childTnLst>
                                    <p:animRot by="10800000">
                                      <p:cBhvr>
                                        <p:cTn id="6" dur="750" fill="hold"/>
                                        <p:tgtEl>
                                          <p:spTgt spid="343"/>
                                        </p:tgtEl>
                                        <p:attrNameLst>
                                          <p:attrName>r</p:attrName>
                                        </p:attrNameLst>
                                      </p:cBhvr>
                                    </p:animRot>
                                  </p:childTnLst>
                                </p:cTn>
                              </p:par>
                              <p:par>
                                <p:cTn id="7" presetID="21" presetClass="entr" presetSubtype="2" accel="100000" fill="hold" grpId="0" nodeType="withEffect">
                                  <p:stCondLst>
                                    <p:cond delay="350"/>
                                  </p:stCondLst>
                                  <p:childTnLst>
                                    <p:set>
                                      <p:cBhvr>
                                        <p:cTn id="8" dur="1" fill="hold">
                                          <p:stCondLst>
                                            <p:cond delay="0"/>
                                          </p:stCondLst>
                                        </p:cTn>
                                        <p:tgtEl>
                                          <p:spTgt spid="24"/>
                                        </p:tgtEl>
                                        <p:attrNameLst>
                                          <p:attrName>style.visibility</p:attrName>
                                        </p:attrNameLst>
                                      </p:cBhvr>
                                      <p:to>
                                        <p:strVal val="visible"/>
                                      </p:to>
                                    </p:set>
                                    <p:animEffect transition="in" filter="wheel(2)">
                                      <p:cBhvr>
                                        <p:cTn id="9" dur="500"/>
                                        <p:tgtEl>
                                          <p:spTgt spid="24"/>
                                        </p:tgtEl>
                                      </p:cBhvr>
                                    </p:animEffect>
                                  </p:childTnLst>
                                </p:cTn>
                              </p:par>
                              <p:par>
                                <p:cTn id="10" presetID="21" presetClass="entr" presetSubtype="2" accel="100000" fill="hold" grpId="0" nodeType="withEffect">
                                  <p:stCondLst>
                                    <p:cond delay="350"/>
                                  </p:stCondLst>
                                  <p:childTnLst>
                                    <p:set>
                                      <p:cBhvr>
                                        <p:cTn id="11" dur="1" fill="hold">
                                          <p:stCondLst>
                                            <p:cond delay="0"/>
                                          </p:stCondLst>
                                        </p:cTn>
                                        <p:tgtEl>
                                          <p:spTgt spid="341"/>
                                        </p:tgtEl>
                                        <p:attrNameLst>
                                          <p:attrName>style.visibility</p:attrName>
                                        </p:attrNameLst>
                                      </p:cBhvr>
                                      <p:to>
                                        <p:strVal val="visible"/>
                                      </p:to>
                                    </p:set>
                                    <p:animEffect transition="in" filter="wheel(2)">
                                      <p:cBhvr>
                                        <p:cTn id="12" dur="500"/>
                                        <p:tgtEl>
                                          <p:spTgt spid="341"/>
                                        </p:tgtEl>
                                      </p:cBhvr>
                                    </p:animEffect>
                                  </p:childTnLst>
                                </p:cTn>
                              </p:par>
                              <p:par>
                                <p:cTn id="13" presetID="1" presetClass="exit" presetSubtype="0" fill="hold" nodeType="withEffect">
                                  <p:stCondLst>
                                    <p:cond delay="400"/>
                                  </p:stCondLst>
                                  <p:childTnLst>
                                    <p:set>
                                      <p:cBhvr>
                                        <p:cTn id="14" dur="1" fill="hold">
                                          <p:stCondLst>
                                            <p:cond delay="0"/>
                                          </p:stCondLst>
                                        </p:cTn>
                                        <p:tgtEl>
                                          <p:spTgt spid="343"/>
                                        </p:tgtEl>
                                        <p:attrNameLst>
                                          <p:attrName>style.visibility</p:attrName>
                                        </p:attrNameLst>
                                      </p:cBhvr>
                                      <p:to>
                                        <p:strVal val="hidden"/>
                                      </p:to>
                                    </p:set>
                                  </p:childTnLst>
                                </p:cTn>
                              </p:par>
                              <p:par>
                                <p:cTn id="15" presetID="6" presetClass="emph" presetSubtype="0" accel="100000" fill="hold" grpId="1" nodeType="withEffect">
                                  <p:stCondLst>
                                    <p:cond delay="1250"/>
                                  </p:stCondLst>
                                  <p:childTnLst>
                                    <p:animScale>
                                      <p:cBhvr>
                                        <p:cTn id="16" dur="500" fill="hold"/>
                                        <p:tgtEl>
                                          <p:spTgt spid="24"/>
                                        </p:tgtEl>
                                      </p:cBhvr>
                                      <p:by x="800000" y="800000"/>
                                    </p:animScale>
                                  </p:childTnLst>
                                </p:cTn>
                              </p:par>
                              <p:par>
                                <p:cTn id="17" presetID="1" presetClass="entr" presetSubtype="0" fill="hold" grpId="0" nodeType="withEffect">
                                  <p:stCondLst>
                                    <p:cond delay="1600"/>
                                  </p:stCondLst>
                                  <p:childTnLst>
                                    <p:set>
                                      <p:cBhvr>
                                        <p:cTn id="18" dur="1" fill="hold">
                                          <p:stCondLst>
                                            <p:cond delay="0"/>
                                          </p:stCondLst>
                                        </p:cTn>
                                        <p:tgtEl>
                                          <p:spTgt spid="345"/>
                                        </p:tgtEl>
                                        <p:attrNameLst>
                                          <p:attrName>style.visibility</p:attrName>
                                        </p:attrNameLst>
                                      </p:cBhvr>
                                      <p:to>
                                        <p:strVal val="visible"/>
                                      </p:to>
                                    </p:set>
                                  </p:childTnLst>
                                </p:cTn>
                              </p:par>
                              <p:par>
                                <p:cTn id="19" presetID="1" presetClass="exit" presetSubtype="0" fill="hold" grpId="1" nodeType="withEffect">
                                  <p:stCondLst>
                                    <p:cond delay="1600"/>
                                  </p:stCondLst>
                                  <p:childTnLst>
                                    <p:set>
                                      <p:cBhvr>
                                        <p:cTn id="20" dur="1" fill="hold">
                                          <p:stCondLst>
                                            <p:cond delay="0"/>
                                          </p:stCondLst>
                                        </p:cTn>
                                        <p:tgtEl>
                                          <p:spTgt spid="341"/>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bldLvl="0" animBg="1"/>
      <p:bldP spid="24" grpId="1" bldLvl="0" animBg="1"/>
      <p:bldP spid="341" grpId="0"/>
      <p:bldP spid="341" grpId="1"/>
      <p:bldP spid="345" grpId="0"/>
    </p:bld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矩形 8"/>
          <p:cNvSpPr/>
          <p:nvPr/>
        </p:nvSpPr>
        <p:spPr>
          <a:xfrm>
            <a:off x="-2626468" y="-1128408"/>
            <a:ext cx="18190723" cy="9649839"/>
          </a:xfrm>
          <a:prstGeom prst="rect">
            <a:avLst/>
          </a:prstGeom>
          <a:solidFill>
            <a:srgbClr val="161616"/>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8" name="椭圆 7"/>
          <p:cNvSpPr/>
          <p:nvPr/>
        </p:nvSpPr>
        <p:spPr>
          <a:xfrm>
            <a:off x="5105400" y="2438400"/>
            <a:ext cx="1981200" cy="1981200"/>
          </a:xfrm>
          <a:prstGeom prst="ellipse">
            <a:avLst/>
          </a:prstGeom>
          <a:solidFill>
            <a:srgbClr val="E6E6E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1350"/>
          </a:p>
        </p:txBody>
      </p:sp>
      <p:sp>
        <p:nvSpPr>
          <p:cNvPr id="15" name="文本框 14"/>
          <p:cNvSpPr txBox="1"/>
          <p:nvPr/>
        </p:nvSpPr>
        <p:spPr>
          <a:xfrm>
            <a:off x="5375914" y="3198169"/>
            <a:ext cx="1440180" cy="460375"/>
          </a:xfrm>
          <a:prstGeom prst="rect">
            <a:avLst/>
          </a:prstGeom>
          <a:noFill/>
        </p:spPr>
        <p:txBody>
          <a:bodyPr wrap="none" rtlCol="0">
            <a:spAutoFit/>
          </a:bodyPr>
          <a:lstStyle>
            <a:defPPr>
              <a:defRPr lang="zh-CN"/>
            </a:defPPr>
            <a:lvl1pPr algn="ctr">
              <a:defRPr sz="2400" kern="2000" spc="100">
                <a:solidFill>
                  <a:prstClr val="black"/>
                </a:solidFill>
                <a:cs typeface="Arial" panose="020B0604020202020204" pitchFamily="34" charset="0"/>
              </a:defRPr>
            </a:lvl1pPr>
          </a:lstStyle>
          <a:p>
            <a:r>
              <a:rPr lang="zh-CN" altLang="en-US" b="1" spc="71" dirty="0">
                <a:latin typeface="华文细黑" panose="02010600040101010101" pitchFamily="2" charset="-122"/>
                <a:ea typeface="华文细黑" panose="02010600040101010101" pitchFamily="2" charset="-122"/>
              </a:rPr>
              <a:t>数字防伪</a:t>
            </a:r>
            <a:endParaRPr lang="zh-CN" altLang="en-US" b="1" spc="71" dirty="0">
              <a:latin typeface="华文细黑" panose="02010600040101010101" pitchFamily="2" charset="-122"/>
              <a:ea typeface="华文细黑" panose="02010600040101010101" pitchFamily="2" charset="-122"/>
            </a:endParaRPr>
          </a:p>
        </p:txBody>
      </p:sp>
      <p:sp>
        <p:nvSpPr>
          <p:cNvPr id="5" name="文本框 4"/>
          <p:cNvSpPr txBox="1"/>
          <p:nvPr/>
        </p:nvSpPr>
        <p:spPr>
          <a:xfrm>
            <a:off x="4345028" y="3198169"/>
            <a:ext cx="3820795" cy="460375"/>
          </a:xfrm>
          <a:prstGeom prst="rect">
            <a:avLst/>
          </a:prstGeom>
          <a:noFill/>
        </p:spPr>
        <p:txBody>
          <a:bodyPr wrap="none" rtlCol="0">
            <a:spAutoFit/>
          </a:bodyPr>
          <a:lstStyle>
            <a:defPPr>
              <a:defRPr lang="zh-CN"/>
            </a:defPPr>
            <a:lvl1pPr algn="ctr">
              <a:defRPr sz="2400" kern="2000" spc="100">
                <a:solidFill>
                  <a:prstClr val="black"/>
                </a:solidFill>
                <a:cs typeface="Arial" panose="020B0604020202020204" pitchFamily="34" charset="0"/>
              </a:defRPr>
            </a:lvl1pPr>
          </a:lstStyle>
          <a:p>
            <a:pPr algn="ctr"/>
            <a:r>
              <a:rPr lang="zh-CN" altLang="en-US" spc="71" dirty="0"/>
              <a:t>digital anti-counterfeiting</a:t>
            </a:r>
            <a:r>
              <a:rPr lang="en-US" altLang="zh-CN" spc="71" dirty="0"/>
              <a:t>.</a:t>
            </a:r>
            <a:endParaRPr lang="en-US" altLang="zh-CN" spc="71" dirty="0"/>
          </a:p>
        </p:txBody>
      </p:sp>
    </p:spTree>
  </p:cSld>
  <p:clrMapOvr>
    <a:masterClrMapping/>
  </p:clrMapOvr>
  <mc:AlternateContent xmlns:mc="http://schemas.openxmlformats.org/markup-compatibility/2006">
    <mc:Choice xmlns:p14="http://schemas.microsoft.com/office/powerpoint/2010/main" Requires="p14">
      <p:transition p14:dur="10" advClick="0" advTm="7000"/>
    </mc:Choice>
    <mc:Fallback>
      <p:transition advClick="0" advTm="7000"/>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entr" presetSubtype="0" fill="hold" grpId="0" nodeType="withEffect">
                                  <p:stCondLst>
                                    <p:cond delay="20"/>
                                  </p:stCondLst>
                                  <p:childTnLst>
                                    <p:set>
                                      <p:cBhvr>
                                        <p:cTn id="6" dur="1" fill="hold">
                                          <p:stCondLst>
                                            <p:cond delay="0"/>
                                          </p:stCondLst>
                                        </p:cTn>
                                        <p:tgtEl>
                                          <p:spTgt spid="8"/>
                                        </p:tgtEl>
                                        <p:attrNameLst>
                                          <p:attrName>style.visibility</p:attrName>
                                        </p:attrNameLst>
                                      </p:cBhvr>
                                      <p:to>
                                        <p:strVal val="visible"/>
                                      </p:to>
                                    </p:set>
                                  </p:childTnLst>
                                </p:cTn>
                              </p:par>
                              <p:par>
                                <p:cTn id="7" presetID="6" presetClass="emph" presetSubtype="0" fill="hold" grpId="1" nodeType="withEffect">
                                  <p:stCondLst>
                                    <p:cond delay="0"/>
                                  </p:stCondLst>
                                  <p:childTnLst>
                                    <p:animScale>
                                      <p:cBhvr>
                                        <p:cTn id="8" dur="10" fill="hold"/>
                                        <p:tgtEl>
                                          <p:spTgt spid="8"/>
                                        </p:tgtEl>
                                      </p:cBhvr>
                                      <p:by x="5000" y="5000"/>
                                    </p:animScale>
                                  </p:childTnLst>
                                </p:cTn>
                              </p:par>
                              <p:par>
                                <p:cTn id="9" presetID="6" presetClass="emph" presetSubtype="0" decel="100000" fill="hold" grpId="2" nodeType="withEffect">
                                  <p:stCondLst>
                                    <p:cond delay="0"/>
                                  </p:stCondLst>
                                  <p:childTnLst>
                                    <p:animScale>
                                      <p:cBhvr>
                                        <p:cTn id="10" dur="250" fill="hold"/>
                                        <p:tgtEl>
                                          <p:spTgt spid="8"/>
                                        </p:tgtEl>
                                      </p:cBhvr>
                                      <p:by x="1800000" y="1800000"/>
                                    </p:animScale>
                                  </p:childTnLst>
                                </p:cTn>
                              </p:par>
                              <p:par>
                                <p:cTn id="11" presetID="6" presetClass="emph" presetSubtype="0" fill="hold" grpId="3" nodeType="withEffect">
                                  <p:stCondLst>
                                    <p:cond delay="250"/>
                                  </p:stCondLst>
                                  <p:childTnLst>
                                    <p:animScale>
                                      <p:cBhvr>
                                        <p:cTn id="12" dur="750" fill="hold"/>
                                        <p:tgtEl>
                                          <p:spTgt spid="8"/>
                                        </p:tgtEl>
                                      </p:cBhvr>
                                      <p:by x="120000" y="120000"/>
                                    </p:animScale>
                                  </p:childTnLst>
                                </p:cTn>
                              </p:par>
                              <p:par>
                                <p:cTn id="13" presetID="16" presetClass="entr" presetSubtype="37" fill="hold" grpId="0" nodeType="withEffect">
                                  <p:stCondLst>
                                    <p:cond delay="0"/>
                                  </p:stCondLst>
                                  <p:childTnLst>
                                    <p:set>
                                      <p:cBhvr>
                                        <p:cTn id="14" dur="1" fill="hold">
                                          <p:stCondLst>
                                            <p:cond delay="0"/>
                                          </p:stCondLst>
                                        </p:cTn>
                                        <p:tgtEl>
                                          <p:spTgt spid="15"/>
                                        </p:tgtEl>
                                        <p:attrNameLst>
                                          <p:attrName>style.visibility</p:attrName>
                                        </p:attrNameLst>
                                      </p:cBhvr>
                                      <p:to>
                                        <p:strVal val="visible"/>
                                      </p:to>
                                    </p:set>
                                    <p:animEffect transition="in" filter="barn(outVertical)">
                                      <p:cBhvr>
                                        <p:cTn id="15" dur="150"/>
                                        <p:tgtEl>
                                          <p:spTgt spid="15"/>
                                        </p:tgtEl>
                                      </p:cBhvr>
                                    </p:animEffect>
                                  </p:childTnLst>
                                </p:cTn>
                              </p:par>
                              <p:par>
                                <p:cTn id="16" presetID="6" presetClass="emph" presetSubtype="0" accel="100000" fill="hold" grpId="4" nodeType="withEffect">
                                  <p:stCondLst>
                                    <p:cond delay="1000"/>
                                  </p:stCondLst>
                                  <p:childTnLst>
                                    <p:animScale>
                                      <p:cBhvr>
                                        <p:cTn id="17" dur="500" fill="hold"/>
                                        <p:tgtEl>
                                          <p:spTgt spid="8"/>
                                        </p:tgtEl>
                                      </p:cBhvr>
                                      <p:by x="750000" y="750000"/>
                                    </p:animScale>
                                  </p:childTnLst>
                                </p:cTn>
                              </p:par>
                              <p:par>
                                <p:cTn id="18" presetID="10" presetClass="exit" presetSubtype="0" fill="hold" grpId="1" nodeType="withEffect">
                                  <p:stCondLst>
                                    <p:cond delay="1500"/>
                                  </p:stCondLst>
                                  <p:childTnLst>
                                    <p:animEffect transition="out" filter="fade">
                                      <p:cBhvr>
                                        <p:cTn id="19" dur="250"/>
                                        <p:tgtEl>
                                          <p:spTgt spid="15"/>
                                        </p:tgtEl>
                                      </p:cBhvr>
                                    </p:animEffect>
                                    <p:set>
                                      <p:cBhvr>
                                        <p:cTn id="20" dur="1" fill="hold">
                                          <p:stCondLst>
                                            <p:cond delay="249"/>
                                          </p:stCondLst>
                                        </p:cTn>
                                        <p:tgtEl>
                                          <p:spTgt spid="15"/>
                                        </p:tgtEl>
                                        <p:attrNameLst>
                                          <p:attrName>style.visibility</p:attrName>
                                        </p:attrNameLst>
                                      </p:cBhvr>
                                      <p:to>
                                        <p:strVal val="hidden"/>
                                      </p:to>
                                    </p:set>
                                  </p:childTnLst>
                                </p:cTn>
                              </p:par>
                              <p:par>
                                <p:cTn id="21" presetID="10" presetClass="entr" presetSubtype="0" fill="hold" grpId="0" nodeType="withEffect">
                                  <p:stCondLst>
                                    <p:cond delay="2350"/>
                                  </p:stCondLst>
                                  <p:childTnLst>
                                    <p:set>
                                      <p:cBhvr>
                                        <p:cTn id="22" dur="1" fill="hold">
                                          <p:stCondLst>
                                            <p:cond delay="0"/>
                                          </p:stCondLst>
                                        </p:cTn>
                                        <p:tgtEl>
                                          <p:spTgt spid="5"/>
                                        </p:tgtEl>
                                        <p:attrNameLst>
                                          <p:attrName>style.visibility</p:attrName>
                                        </p:attrNameLst>
                                      </p:cBhvr>
                                      <p:to>
                                        <p:strVal val="visible"/>
                                      </p:to>
                                    </p:set>
                                    <p:animEffect transition="in" filter="fade">
                                      <p:cBhvr>
                                        <p:cTn id="23" dur="500"/>
                                        <p:tgtEl>
                                          <p:spTgt spid="5"/>
                                        </p:tgtEl>
                                      </p:cBhvr>
                                    </p:animEffect>
                                  </p:childTnLst>
                                </p:cTn>
                              </p:par>
                              <p:par>
                                <p:cTn id="24" presetID="10" presetClass="exit" presetSubtype="0" fill="hold" grpId="1" nodeType="withEffect">
                                  <p:stCondLst>
                                    <p:cond delay="3250"/>
                                  </p:stCondLst>
                                  <p:childTnLst>
                                    <p:animEffect transition="out" filter="fade">
                                      <p:cBhvr>
                                        <p:cTn id="25" dur="500"/>
                                        <p:tgtEl>
                                          <p:spTgt spid="5"/>
                                        </p:tgtEl>
                                      </p:cBhvr>
                                    </p:animEffect>
                                    <p:set>
                                      <p:cBhvr>
                                        <p:cTn id="26" dur="1" fill="hold">
                                          <p:stCondLst>
                                            <p:cond delay="499"/>
                                          </p:stCondLst>
                                        </p:cTn>
                                        <p:tgtEl>
                                          <p:spTgt spid="5"/>
                                        </p:tgtEl>
                                        <p:attrNameLst>
                                          <p:attrName>style.visibility</p:attrName>
                                        </p:attrNameLst>
                                      </p:cBhvr>
                                      <p:to>
                                        <p:strVal val="hidden"/>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bldLvl="0" animBg="1"/>
      <p:bldP spid="8" grpId="1" bldLvl="0" animBg="1"/>
      <p:bldP spid="8" grpId="2" bldLvl="0" animBg="1"/>
      <p:bldP spid="8" grpId="3" bldLvl="0" animBg="1"/>
      <p:bldP spid="8" grpId="4" bldLvl="0" animBg="1"/>
      <p:bldP spid="15" grpId="0"/>
      <p:bldP spid="15" grpId="1"/>
      <p:bldP spid="5" grpId="0"/>
      <p:bldP spid="5" grpId="1"/>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5" name="组合 4"/>
          <p:cNvGrpSpPr/>
          <p:nvPr/>
        </p:nvGrpSpPr>
        <p:grpSpPr>
          <a:xfrm>
            <a:off x="0" y="61"/>
            <a:ext cx="12192000" cy="6923519"/>
            <a:chOff x="-220804" y="-8737291"/>
            <a:chExt cx="12192000" cy="6923519"/>
          </a:xfrm>
        </p:grpSpPr>
        <p:sp>
          <p:nvSpPr>
            <p:cNvPr id="29" name="文本框 28"/>
            <p:cNvSpPr txBox="1"/>
            <p:nvPr/>
          </p:nvSpPr>
          <p:spPr>
            <a:xfrm>
              <a:off x="956098" y="-4594817"/>
              <a:ext cx="8668322" cy="707886"/>
            </a:xfrm>
            <a:prstGeom prst="rect">
              <a:avLst/>
            </a:prstGeom>
            <a:noFill/>
          </p:spPr>
          <p:txBody>
            <a:bodyPr wrap="square" rtlCol="0">
              <a:spAutoFit/>
            </a:bodyPr>
            <a:lstStyle/>
            <a:p>
              <a:pPr algn="dist"/>
              <a:r>
                <a:rPr lang="en-US" altLang="zh-CN" sz="4000" dirty="0">
                  <a:solidFill>
                    <a:schemeClr val="bg1">
                      <a:alpha val="54000"/>
                    </a:schemeClr>
                  </a:solidFill>
                  <a:latin typeface="思源黑体 CN Bold" panose="020B0800000000000000" pitchFamily="34" charset="-122"/>
                  <a:ea typeface="思源黑体 CN Bold" panose="020B0800000000000000" pitchFamily="34" charset="-122"/>
                </a:rPr>
                <a:t>SUIBIANLAIDIANSHA</a:t>
              </a:r>
              <a:endParaRPr lang="zh-CN" altLang="en-US" sz="4000" dirty="0">
                <a:solidFill>
                  <a:schemeClr val="bg1">
                    <a:alpha val="54000"/>
                  </a:schemeClr>
                </a:solidFill>
                <a:latin typeface="思源黑体 CN Bold" panose="020B0800000000000000" pitchFamily="34" charset="-122"/>
                <a:ea typeface="思源黑体 CN Bold" panose="020B0800000000000000" pitchFamily="34" charset="-122"/>
              </a:endParaRPr>
            </a:p>
          </p:txBody>
        </p:sp>
        <p:sp>
          <p:nvSpPr>
            <p:cNvPr id="18" name="文本框 17"/>
            <p:cNvSpPr txBox="1"/>
            <p:nvPr/>
          </p:nvSpPr>
          <p:spPr>
            <a:xfrm>
              <a:off x="827868" y="-6699777"/>
              <a:ext cx="9129229" cy="2215991"/>
            </a:xfrm>
            <a:prstGeom prst="rect">
              <a:avLst/>
            </a:prstGeom>
            <a:noFill/>
          </p:spPr>
          <p:txBody>
            <a:bodyPr wrap="square" rtlCol="0">
              <a:spAutoFit/>
            </a:bodyPr>
            <a:lstStyle/>
            <a:p>
              <a:pPr algn="dist"/>
              <a:r>
                <a:rPr lang="zh-CN" altLang="en-US" sz="13800" i="1" dirty="0">
                  <a:solidFill>
                    <a:schemeClr val="bg1">
                      <a:alpha val="54000"/>
                    </a:schemeClr>
                  </a:solidFill>
                  <a:latin typeface="思源黑体 CN Heavy" panose="020B0A00000000000000" pitchFamily="34" charset="-122"/>
                  <a:ea typeface="思源黑体 CN Heavy" panose="020B0A00000000000000" pitchFamily="34" charset="-122"/>
                </a:rPr>
                <a:t>随便来点啥</a:t>
              </a:r>
              <a:endParaRPr lang="zh-CN" altLang="en-US" sz="13800" i="1" dirty="0">
                <a:solidFill>
                  <a:schemeClr val="bg1">
                    <a:alpha val="54000"/>
                  </a:schemeClr>
                </a:solidFill>
                <a:latin typeface="思源黑体 CN Heavy" panose="020B0A00000000000000" pitchFamily="34" charset="-122"/>
                <a:ea typeface="思源黑体 CN Heavy" panose="020B0A00000000000000" pitchFamily="34" charset="-122"/>
              </a:endParaRPr>
            </a:p>
          </p:txBody>
        </p:sp>
        <p:grpSp>
          <p:nvGrpSpPr>
            <p:cNvPr id="19" name="组合 18"/>
            <p:cNvGrpSpPr/>
            <p:nvPr/>
          </p:nvGrpSpPr>
          <p:grpSpPr>
            <a:xfrm>
              <a:off x="-220804" y="-8737291"/>
              <a:ext cx="12192000" cy="6923519"/>
              <a:chOff x="992854" y="-9470348"/>
              <a:chExt cx="12192000" cy="6923519"/>
            </a:xfrm>
          </p:grpSpPr>
          <p:sp>
            <p:nvSpPr>
              <p:cNvPr id="20" name="矩形 19"/>
              <p:cNvSpPr/>
              <p:nvPr/>
            </p:nvSpPr>
            <p:spPr>
              <a:xfrm>
                <a:off x="992854" y="-9467598"/>
                <a:ext cx="12192000" cy="6920769"/>
              </a:xfrm>
              <a:prstGeom prst="rect">
                <a:avLst/>
              </a:prstGeom>
              <a:gradFill flip="none" rotWithShape="1">
                <a:gsLst>
                  <a:gs pos="75000">
                    <a:srgbClr val="2D2B22">
                      <a:alpha val="79000"/>
                    </a:srgbClr>
                  </a:gs>
                  <a:gs pos="13000">
                    <a:srgbClr val="FF6600">
                      <a:alpha val="51000"/>
                    </a:srgbClr>
                  </a:gs>
                </a:gsLst>
                <a:path path="circle">
                  <a:fillToRect r="100000" b="100000"/>
                </a:path>
                <a:tileRect l="-100000" t="-10000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21" name="矩形 20"/>
              <p:cNvSpPr/>
              <p:nvPr/>
            </p:nvSpPr>
            <p:spPr>
              <a:xfrm>
                <a:off x="992854" y="-9470348"/>
                <a:ext cx="12192000" cy="6920769"/>
              </a:xfrm>
              <a:prstGeom prst="rect">
                <a:avLst/>
              </a:pr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altLang="zh-CN" dirty="0"/>
                  <a:t>                              </a:t>
                </a:r>
                <a:endParaRPr lang="zh-CN" altLang="en-US" dirty="0"/>
              </a:p>
            </p:txBody>
          </p:sp>
        </p:grpSp>
      </p:grpSp>
      <p:sp>
        <p:nvSpPr>
          <p:cNvPr id="16" name="文本框 15"/>
          <p:cNvSpPr txBox="1"/>
          <p:nvPr/>
        </p:nvSpPr>
        <p:spPr>
          <a:xfrm>
            <a:off x="1917948" y="1681591"/>
            <a:ext cx="7747631" cy="1322070"/>
          </a:xfrm>
          <a:prstGeom prst="rect">
            <a:avLst/>
          </a:prstGeom>
          <a:noFill/>
        </p:spPr>
        <p:txBody>
          <a:bodyPr wrap="square" rtlCol="0">
            <a:spAutoFit/>
          </a:bodyPr>
          <a:lstStyle/>
          <a:p>
            <a:r>
              <a:rPr lang="zh-CN" sz="8000" b="1" dirty="0">
                <a:gradFill flip="none" rotWithShape="1">
                  <a:gsLst>
                    <a:gs pos="43000">
                      <a:schemeClr val="bg1"/>
                    </a:gs>
                    <a:gs pos="0">
                      <a:schemeClr val="bg1">
                        <a:alpha val="31000"/>
                      </a:schemeClr>
                    </a:gs>
                  </a:gsLst>
                  <a:path path="circle">
                    <a:fillToRect l="100000" t="100000"/>
                  </a:path>
                  <a:tileRect r="-100000" b="-100000"/>
                </a:gradFill>
                <a:latin typeface="思源黑体 CN Heavy" panose="020B0A00000000000000" pitchFamily="34" charset="-122"/>
                <a:ea typeface="思源黑体 CN Heavy" panose="020B0A00000000000000" pitchFamily="34" charset="-122"/>
              </a:rPr>
              <a:t>数字防伪</a:t>
            </a:r>
            <a:endParaRPr lang="zh-CN" sz="8000" b="1" dirty="0">
              <a:gradFill flip="none" rotWithShape="1">
                <a:gsLst>
                  <a:gs pos="43000">
                    <a:schemeClr val="bg1"/>
                  </a:gs>
                  <a:gs pos="0">
                    <a:schemeClr val="bg1">
                      <a:alpha val="31000"/>
                    </a:schemeClr>
                  </a:gs>
                </a:gsLst>
                <a:path path="circle">
                  <a:fillToRect l="100000" t="100000"/>
                </a:path>
                <a:tileRect r="-100000" b="-100000"/>
              </a:gradFill>
              <a:latin typeface="思源黑体 CN Heavy" panose="020B0A00000000000000" pitchFamily="34" charset="-122"/>
              <a:ea typeface="思源黑体 CN Heavy" panose="020B0A00000000000000" pitchFamily="34" charset="-122"/>
            </a:endParaRPr>
          </a:p>
        </p:txBody>
      </p:sp>
      <p:sp>
        <p:nvSpPr>
          <p:cNvPr id="1025" name="圆角矩形 1024"/>
          <p:cNvSpPr/>
          <p:nvPr/>
        </p:nvSpPr>
        <p:spPr>
          <a:xfrm>
            <a:off x="2073010" y="4909949"/>
            <a:ext cx="1743201" cy="433825"/>
          </a:xfrm>
          <a:prstGeom prst="roundRect">
            <a:avLst/>
          </a:prstGeom>
          <a:solidFill>
            <a:srgbClr val="FF6600"/>
          </a:solidFill>
          <a:ln>
            <a:noFill/>
          </a:ln>
          <a:effectLst>
            <a:outerShdw blurRad="431800" dir="11160000" sx="106000" sy="106000" algn="ctr" rotWithShape="0">
              <a:srgbClr val="FF6600">
                <a:alpha val="66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r"/>
            <a:endParaRPr lang="zh-CN" altLang="en-US" dirty="0"/>
          </a:p>
        </p:txBody>
      </p:sp>
      <p:sp>
        <p:nvSpPr>
          <p:cNvPr id="69" name="文本框 68"/>
          <p:cNvSpPr txBox="1"/>
          <p:nvPr/>
        </p:nvSpPr>
        <p:spPr>
          <a:xfrm>
            <a:off x="1967089" y="4909584"/>
            <a:ext cx="1848998" cy="398780"/>
          </a:xfrm>
          <a:prstGeom prst="rect">
            <a:avLst/>
          </a:prstGeom>
          <a:noFill/>
        </p:spPr>
        <p:txBody>
          <a:bodyPr wrap="square" rtlCol="0">
            <a:spAutoFit/>
          </a:bodyPr>
          <a:lstStyle/>
          <a:p>
            <a:pPr algn="r"/>
            <a:r>
              <a:rPr lang="zh-CN" altLang="en-US" sz="2000" b="1" dirty="0">
                <a:solidFill>
                  <a:schemeClr val="bg1">
                    <a:alpha val="97000"/>
                  </a:schemeClr>
                </a:solidFill>
                <a:latin typeface="思源黑体 CN Bold" panose="020B0800000000000000" pitchFamily="34" charset="-122"/>
                <a:ea typeface="思源黑体 CN Bold" panose="020B0800000000000000" pitchFamily="34" charset="-122"/>
              </a:rPr>
              <a:t>主讲：岳恒宇</a:t>
            </a:r>
            <a:endParaRPr lang="en-US" altLang="zh-CN" sz="2000" b="1" dirty="0">
              <a:solidFill>
                <a:schemeClr val="bg1">
                  <a:alpha val="97000"/>
                </a:schemeClr>
              </a:solidFill>
              <a:latin typeface="思源黑体 CN Bold" panose="020B0800000000000000" pitchFamily="34" charset="-122"/>
              <a:ea typeface="思源黑体 CN Bold" panose="020B0800000000000000" pitchFamily="34" charset="-122"/>
            </a:endParaRPr>
          </a:p>
        </p:txBody>
      </p:sp>
      <p:grpSp>
        <p:nvGrpSpPr>
          <p:cNvPr id="3" name="组合 2"/>
          <p:cNvGrpSpPr/>
          <p:nvPr/>
        </p:nvGrpSpPr>
        <p:grpSpPr>
          <a:xfrm>
            <a:off x="1180525" y="46078"/>
            <a:ext cx="361588" cy="6869797"/>
            <a:chOff x="1049450" y="-11797"/>
            <a:chExt cx="361588" cy="6869797"/>
          </a:xfrm>
        </p:grpSpPr>
        <p:cxnSp>
          <p:nvCxnSpPr>
            <p:cNvPr id="1031" name="直接连接符 1030"/>
            <p:cNvCxnSpPr/>
            <p:nvPr/>
          </p:nvCxnSpPr>
          <p:spPr>
            <a:xfrm>
              <a:off x="1350279" y="-11797"/>
              <a:ext cx="0" cy="6869797"/>
            </a:xfrm>
            <a:prstGeom prst="line">
              <a:avLst/>
            </a:prstGeom>
            <a:ln w="12700"/>
          </p:spPr>
          <p:style>
            <a:lnRef idx="1">
              <a:schemeClr val="accent3"/>
            </a:lnRef>
            <a:fillRef idx="0">
              <a:schemeClr val="accent3"/>
            </a:fillRef>
            <a:effectRef idx="0">
              <a:schemeClr val="accent3"/>
            </a:effectRef>
            <a:fontRef idx="minor">
              <a:schemeClr val="tx1"/>
            </a:fontRef>
          </p:style>
        </p:cxnSp>
        <p:sp>
          <p:nvSpPr>
            <p:cNvPr id="1033" name="文本框 1032"/>
            <p:cNvSpPr txBox="1"/>
            <p:nvPr/>
          </p:nvSpPr>
          <p:spPr>
            <a:xfrm rot="16200000">
              <a:off x="-1339825" y="3422780"/>
              <a:ext cx="4978605" cy="200055"/>
            </a:xfrm>
            <a:prstGeom prst="rect">
              <a:avLst/>
            </a:prstGeom>
            <a:noFill/>
          </p:spPr>
          <p:txBody>
            <a:bodyPr wrap="square" rtlCol="0">
              <a:spAutoFit/>
            </a:bodyPr>
            <a:lstStyle/>
            <a:p>
              <a:pPr algn="dist"/>
              <a:r>
                <a:rPr lang="en-US" altLang="zh-CN" sz="700" dirty="0">
                  <a:solidFill>
                    <a:schemeClr val="bg2">
                      <a:lumMod val="75000"/>
                    </a:schemeClr>
                  </a:solidFill>
                  <a:latin typeface="思源黑体 CN Bold" panose="020B0800000000000000" pitchFamily="34" charset="-122"/>
                  <a:ea typeface="思源黑体 CN Bold" panose="020B0800000000000000" pitchFamily="34" charset="-122"/>
                </a:rPr>
                <a:t>DESIGNEDBYGENJI</a:t>
              </a:r>
              <a:endParaRPr lang="zh-CN" altLang="en-US" sz="700" dirty="0">
                <a:solidFill>
                  <a:schemeClr val="bg2">
                    <a:lumMod val="75000"/>
                  </a:schemeClr>
                </a:solidFill>
                <a:latin typeface="思源黑体 CN Bold" panose="020B0800000000000000" pitchFamily="34" charset="-122"/>
                <a:ea typeface="思源黑体 CN Bold" panose="020B0800000000000000" pitchFamily="34" charset="-122"/>
              </a:endParaRPr>
            </a:p>
          </p:txBody>
        </p:sp>
        <p:sp>
          <p:nvSpPr>
            <p:cNvPr id="80" name="椭圆 79"/>
            <p:cNvSpPr/>
            <p:nvPr/>
          </p:nvSpPr>
          <p:spPr>
            <a:xfrm>
              <a:off x="1289519" y="942878"/>
              <a:ext cx="121519" cy="121519"/>
            </a:xfrm>
            <a:prstGeom prst="ellipse">
              <a:avLst/>
            </a:prstGeom>
            <a:gradFill flip="none" rotWithShape="1">
              <a:gsLst>
                <a:gs pos="0">
                  <a:srgbClr val="FF6600"/>
                </a:gs>
                <a:gs pos="100000">
                  <a:srgbClr val="FF6600"/>
                </a:gs>
              </a:gsLst>
              <a:path path="circle">
                <a:fillToRect l="100000" b="100000"/>
              </a:path>
              <a:tileRect t="-100000" r="-100000"/>
            </a:gradFill>
            <a:ln>
              <a:noFill/>
            </a:ln>
            <a:effectLst>
              <a:outerShdw blurRad="50800" dist="38100" dir="5400000" algn="t" rotWithShape="0">
                <a:prstClr val="black">
                  <a:alpha val="40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grpSp>
      <p:sp>
        <p:nvSpPr>
          <p:cNvPr id="2" name="AutoShape 2" descr="科技地球智能信息数据代码基因背景海报"/>
          <p:cNvSpPr>
            <a:spLocks noChangeAspect="1" noChangeArrowheads="1"/>
          </p:cNvSpPr>
          <p:nvPr/>
        </p:nvSpPr>
        <p:spPr bwMode="auto">
          <a:xfrm>
            <a:off x="5943600" y="3276600"/>
            <a:ext cx="304800" cy="304800"/>
          </a:xfrm>
          <a:prstGeom prst="rect">
            <a:avLst/>
          </a:prstGeom>
          <a:noFill/>
          <a:extLst>
            <a:ext uri="{909E8E84-426E-40DD-AFC4-6F175D3DCCD1}">
              <a14:hiddenFill xmlns:a14="http://schemas.microsoft.com/office/drawing/2010/main">
                <a:solidFill>
                  <a:srgbClr val="FFFFFF"/>
                </a:solidFill>
              </a14:hiddenFill>
            </a:ext>
          </a:extLst>
        </p:spPr>
        <p:txBody>
          <a:bodyPr vert="horz" wrap="square" lIns="91440" tIns="45720" rIns="91440" bIns="45720" numCol="1" anchor="t" anchorCtr="0" compatLnSpc="1"/>
          <a:lstStyle/>
          <a:p>
            <a:endParaRPr lang="zh-CN" altLang="en-US"/>
          </a:p>
        </p:txBody>
      </p:sp>
      <p:sp>
        <p:nvSpPr>
          <p:cNvPr id="28" name="文本框 27"/>
          <p:cNvSpPr txBox="1"/>
          <p:nvPr/>
        </p:nvSpPr>
        <p:spPr>
          <a:xfrm rot="5400000">
            <a:off x="7985203" y="2163593"/>
            <a:ext cx="7589593" cy="3154710"/>
          </a:xfrm>
          <a:prstGeom prst="rect">
            <a:avLst/>
          </a:prstGeom>
          <a:noFill/>
        </p:spPr>
        <p:txBody>
          <a:bodyPr wrap="square" rtlCol="0">
            <a:spAutoFit/>
          </a:bodyPr>
          <a:lstStyle/>
          <a:p>
            <a:r>
              <a:rPr lang="en-US" altLang="zh-CN" sz="19900" dirty="0">
                <a:ln>
                  <a:gradFill>
                    <a:gsLst>
                      <a:gs pos="100000">
                        <a:srgbClr val="2D2B22">
                          <a:alpha val="10000"/>
                        </a:srgbClr>
                      </a:gs>
                      <a:gs pos="30000">
                        <a:srgbClr val="FF6600">
                          <a:alpha val="51000"/>
                        </a:srgbClr>
                      </a:gs>
                    </a:gsLst>
                    <a:lin ang="5400000" scaled="1"/>
                  </a:gradFill>
                </a:ln>
                <a:noFill/>
                <a:latin typeface="思源黑体 CN Bold" panose="020B0800000000000000" pitchFamily="34" charset="-122"/>
                <a:ea typeface="思源黑体 CN Bold" panose="020B0800000000000000" pitchFamily="34" charset="-122"/>
              </a:rPr>
              <a:t>CODE</a:t>
            </a:r>
            <a:endParaRPr lang="zh-CN" altLang="en-US" sz="19900" dirty="0">
              <a:ln>
                <a:gradFill>
                  <a:gsLst>
                    <a:gs pos="100000">
                      <a:srgbClr val="2D2B22">
                        <a:alpha val="10000"/>
                      </a:srgbClr>
                    </a:gs>
                    <a:gs pos="30000">
                      <a:srgbClr val="FF6600">
                        <a:alpha val="51000"/>
                      </a:srgbClr>
                    </a:gs>
                  </a:gsLst>
                  <a:lin ang="5400000" scaled="1"/>
                </a:gradFill>
              </a:ln>
              <a:noFill/>
              <a:latin typeface="思源黑体 CN Bold" panose="020B0800000000000000" pitchFamily="34" charset="-122"/>
              <a:ea typeface="思源黑体 CN Bold" panose="020B0800000000000000" pitchFamily="34" charset="-122"/>
            </a:endParaRPr>
          </a:p>
        </p:txBody>
      </p:sp>
      <p:sp>
        <p:nvSpPr>
          <p:cNvPr id="31" name="椭圆 30"/>
          <p:cNvSpPr/>
          <p:nvPr/>
        </p:nvSpPr>
        <p:spPr>
          <a:xfrm rot="9412979">
            <a:off x="10980725" y="885988"/>
            <a:ext cx="236842" cy="229530"/>
          </a:xfrm>
          <a:prstGeom prst="ellipse">
            <a:avLst/>
          </a:prstGeom>
          <a:gradFill flip="none" rotWithShape="1">
            <a:gsLst>
              <a:gs pos="15000">
                <a:srgbClr val="FF6600">
                  <a:alpha val="40000"/>
                </a:srgbClr>
              </a:gs>
              <a:gs pos="67000">
                <a:srgbClr val="FF6600"/>
              </a:gs>
            </a:gsLst>
            <a:path path="circle">
              <a:fillToRect l="100000" b="100000"/>
            </a:path>
            <a:tileRect t="-100000" r="-100000"/>
          </a:gradFill>
          <a:ln>
            <a:noFill/>
          </a:ln>
          <a:effectLst>
            <a:outerShdw blurRad="444500" dist="190500" dir="7800000" algn="ctr" rotWithShape="0">
              <a:srgbClr val="FF6600">
                <a:alpha val="3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2" name="椭圆 31"/>
          <p:cNvSpPr/>
          <p:nvPr/>
        </p:nvSpPr>
        <p:spPr>
          <a:xfrm rot="8823049">
            <a:off x="10830412" y="5675447"/>
            <a:ext cx="749690" cy="755664"/>
          </a:xfrm>
          <a:prstGeom prst="ellipse">
            <a:avLst/>
          </a:prstGeom>
          <a:gradFill flip="none" rotWithShape="1">
            <a:gsLst>
              <a:gs pos="15000">
                <a:srgbClr val="FF6600">
                  <a:alpha val="40000"/>
                </a:srgbClr>
              </a:gs>
              <a:gs pos="67000">
                <a:srgbClr val="FF6600"/>
              </a:gs>
            </a:gsLst>
            <a:path path="circle">
              <a:fillToRect l="100000" b="100000"/>
            </a:path>
            <a:tileRect t="-100000" r="-100000"/>
          </a:gradFill>
          <a:ln>
            <a:noFill/>
          </a:ln>
          <a:effectLst>
            <a:outerShdw blurRad="444500" dist="190500" dir="7800000" algn="ctr" rotWithShape="0">
              <a:srgbClr val="FF6600">
                <a:alpha val="3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3" name="椭圆 32"/>
          <p:cNvSpPr/>
          <p:nvPr/>
        </p:nvSpPr>
        <p:spPr>
          <a:xfrm rot="10478598">
            <a:off x="11617040" y="2712943"/>
            <a:ext cx="418156" cy="405246"/>
          </a:xfrm>
          <a:prstGeom prst="ellipse">
            <a:avLst/>
          </a:prstGeom>
          <a:gradFill flip="none" rotWithShape="1">
            <a:gsLst>
              <a:gs pos="15000">
                <a:srgbClr val="FF6600">
                  <a:alpha val="40000"/>
                </a:srgbClr>
              </a:gs>
              <a:gs pos="67000">
                <a:srgbClr val="FF6600"/>
              </a:gs>
            </a:gsLst>
            <a:path path="circle">
              <a:fillToRect l="100000" b="100000"/>
            </a:path>
            <a:tileRect t="-100000" r="-100000"/>
          </a:gradFill>
          <a:ln>
            <a:noFill/>
          </a:ln>
          <a:effectLst>
            <a:outerShdw blurRad="444500" dist="190500" dir="7800000" algn="ctr" rotWithShape="0">
              <a:srgbClr val="FF6600">
                <a:alpha val="33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p>
        </p:txBody>
      </p:sp>
      <p:sp>
        <p:nvSpPr>
          <p:cNvPr id="37" name="文本框 36"/>
          <p:cNvSpPr txBox="1"/>
          <p:nvPr/>
        </p:nvSpPr>
        <p:spPr>
          <a:xfrm>
            <a:off x="1967230" y="3136900"/>
            <a:ext cx="8234680" cy="521970"/>
          </a:xfrm>
          <a:prstGeom prst="rect">
            <a:avLst/>
          </a:prstGeom>
          <a:noFill/>
        </p:spPr>
        <p:txBody>
          <a:bodyPr wrap="square" rtlCol="0">
            <a:spAutoFit/>
          </a:bodyPr>
          <a:lstStyle/>
          <a:p>
            <a:r>
              <a:rPr lang="zh-CN" altLang="en-US" sz="2800">
                <a:solidFill>
                  <a:schemeClr val="tx2"/>
                </a:solidFill>
                <a:latin typeface="华文楷体" panose="02010600040101010101" charset="-122"/>
                <a:ea typeface="华文楷体" panose="02010600040101010101" charset="-122"/>
                <a:cs typeface="华文楷体" panose="02010600040101010101" charset="-122"/>
                <a:sym typeface="+mn-ea"/>
              </a:rPr>
              <a:t>digital anti-counterfeitingdigital </a:t>
            </a:r>
            <a:endParaRPr lang="zh-CN" altLang="en-US" sz="2800" b="1" dirty="0">
              <a:solidFill>
                <a:schemeClr val="tx2"/>
              </a:solidFill>
              <a:latin typeface="华文楷体" panose="02010600040101010101" charset="-122"/>
              <a:ea typeface="华文楷体" panose="02010600040101010101" charset="-122"/>
              <a:cs typeface="华文楷体" panose="02010600040101010101" charset="-122"/>
              <a:sym typeface="+mn-ea"/>
            </a:endParaRPr>
          </a:p>
        </p:txBody>
      </p:sp>
      <p:sp>
        <p:nvSpPr>
          <p:cNvPr id="4" name="圆角矩形 3"/>
          <p:cNvSpPr/>
          <p:nvPr/>
        </p:nvSpPr>
        <p:spPr>
          <a:xfrm>
            <a:off x="2073010" y="5651629"/>
            <a:ext cx="1743201" cy="433825"/>
          </a:xfrm>
          <a:prstGeom prst="roundRect">
            <a:avLst/>
          </a:prstGeom>
          <a:solidFill>
            <a:srgbClr val="FF6600"/>
          </a:solidFill>
          <a:ln>
            <a:noFill/>
          </a:ln>
          <a:effectLst>
            <a:outerShdw blurRad="431800" dir="11160000" sx="106000" sy="106000" algn="ctr" rotWithShape="0">
              <a:srgbClr val="FF6600">
                <a:alpha val="66000"/>
              </a:srgb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p>
            <a:pPr algn="r"/>
            <a:endParaRPr lang="zh-CN" altLang="en-US" dirty="0"/>
          </a:p>
        </p:txBody>
      </p:sp>
      <p:sp>
        <p:nvSpPr>
          <p:cNvPr id="6" name="文本框 5"/>
          <p:cNvSpPr txBox="1"/>
          <p:nvPr/>
        </p:nvSpPr>
        <p:spPr>
          <a:xfrm>
            <a:off x="1967089" y="5668409"/>
            <a:ext cx="1848998" cy="398780"/>
          </a:xfrm>
          <a:prstGeom prst="rect">
            <a:avLst/>
          </a:prstGeom>
          <a:noFill/>
        </p:spPr>
        <p:txBody>
          <a:bodyPr wrap="square" rtlCol="0">
            <a:spAutoFit/>
          </a:bodyPr>
          <a:p>
            <a:pPr algn="r"/>
            <a:r>
              <a:rPr lang="zh-CN" altLang="en-US" sz="2000" b="1" dirty="0">
                <a:solidFill>
                  <a:schemeClr val="bg1">
                    <a:alpha val="97000"/>
                  </a:schemeClr>
                </a:solidFill>
                <a:latin typeface="思源黑体 CN Bold" panose="020B0800000000000000" pitchFamily="34" charset="-122"/>
                <a:ea typeface="思源黑体 CN Bold" panose="020B0800000000000000" pitchFamily="34" charset="-122"/>
              </a:rPr>
              <a:t>问答：刘子文</a:t>
            </a:r>
            <a:endParaRPr lang="en-US" altLang="zh-CN" sz="2000" b="1" dirty="0">
              <a:solidFill>
                <a:schemeClr val="bg1">
                  <a:alpha val="97000"/>
                </a:schemeClr>
              </a:solidFill>
              <a:latin typeface="思源黑体 CN Bold" panose="020B0800000000000000" pitchFamily="34" charset="-122"/>
              <a:ea typeface="思源黑体 CN Bold" panose="020B0800000000000000" pitchFamily="34" charset="-122"/>
            </a:endParaRPr>
          </a:p>
        </p:txBody>
      </p:sp>
    </p:spTree>
  </p:cSld>
  <p:clrMapOvr>
    <a:masterClrMapping/>
  </p:clrMapOvr>
  <mc:AlternateContent xmlns:mc="http://schemas.openxmlformats.org/markup-compatibility/2006" xmlns:p159="http://schemas.microsoft.com/office/powerpoint/2015/09/main">
    <mc:Choice Requires="p159">
      <p:transition xmlns:p14="http://schemas.microsoft.com/office/powerpoint/2010/main" spd="slow" p14:dur="2000">
        <p159:morph option="byObject"/>
      </p:transition>
    </mc:Choice>
    <mc:Fallback>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nodeType="afterEffect">
                                  <p:stCondLst>
                                    <p:cond delay="0"/>
                                  </p:stCondLst>
                                  <p:childTnLst>
                                    <p:set>
                                      <p:cBhvr>
                                        <p:cTn id="6" dur="1" fill="hold">
                                          <p:stCondLst>
                                            <p:cond delay="0"/>
                                          </p:stCondLst>
                                        </p:cTn>
                                        <p:tgtEl>
                                          <p:spTgt spid="3"/>
                                        </p:tgtEl>
                                        <p:attrNameLst>
                                          <p:attrName>style.visibility</p:attrName>
                                        </p:attrNameLst>
                                      </p:cBhvr>
                                      <p:to>
                                        <p:strVal val="visible"/>
                                      </p:to>
                                    </p:set>
                                    <p:animEffect transition="in" filter="fade">
                                      <p:cBhvr>
                                        <p:cTn id="7" dur="2000"/>
                                        <p:tgtEl>
                                          <p:spTgt spid="3"/>
                                        </p:tgtEl>
                                      </p:cBhvr>
                                    </p:animEffect>
                                  </p:childTnLst>
                                </p:cTn>
                              </p:par>
                              <p:par>
                                <p:cTn id="8" presetID="2" presetClass="entr" presetSubtype="8" fill="hold" nodeType="withEffect">
                                  <p:stCondLst>
                                    <p:cond delay="0"/>
                                  </p:stCondLst>
                                  <p:childTnLst>
                                    <p:set>
                                      <p:cBhvr>
                                        <p:cTn id="9" dur="1" fill="hold">
                                          <p:stCondLst>
                                            <p:cond delay="0"/>
                                          </p:stCondLst>
                                        </p:cTn>
                                        <p:tgtEl>
                                          <p:spTgt spid="3"/>
                                        </p:tgtEl>
                                        <p:attrNameLst>
                                          <p:attrName>style.visibility</p:attrName>
                                        </p:attrNameLst>
                                      </p:cBhvr>
                                      <p:to>
                                        <p:strVal val="visible"/>
                                      </p:to>
                                    </p:set>
                                    <p:anim calcmode="lin" valueType="num">
                                      <p:cBhvr additive="base">
                                        <p:cTn id="10" dur="2000" fill="hold"/>
                                        <p:tgtEl>
                                          <p:spTgt spid="3"/>
                                        </p:tgtEl>
                                        <p:attrNameLst>
                                          <p:attrName>ppt_x</p:attrName>
                                        </p:attrNameLst>
                                      </p:cBhvr>
                                      <p:tavLst>
                                        <p:tav tm="0">
                                          <p:val>
                                            <p:strVal val="0-#ppt_w/2"/>
                                          </p:val>
                                        </p:tav>
                                        <p:tav tm="100000">
                                          <p:val>
                                            <p:strVal val="#ppt_x"/>
                                          </p:val>
                                        </p:tav>
                                      </p:tavLst>
                                    </p:anim>
                                    <p:anim calcmode="lin" valueType="num">
                                      <p:cBhvr additive="base">
                                        <p:cTn id="11" dur="2000" fill="hold"/>
                                        <p:tgtEl>
                                          <p:spTgt spid="3"/>
                                        </p:tgtEl>
                                        <p:attrNameLst>
                                          <p:attrName>ppt_y</p:attrName>
                                        </p:attrNameLst>
                                      </p:cBhvr>
                                      <p:tavLst>
                                        <p:tav tm="0">
                                          <p:val>
                                            <p:strVal val="#ppt_y"/>
                                          </p:val>
                                        </p:tav>
                                        <p:tav tm="100000">
                                          <p:val>
                                            <p:strVal val="#ppt_y"/>
                                          </p:val>
                                        </p:tav>
                                      </p:tavLst>
                                    </p:anim>
                                  </p:childTnLst>
                                </p:cTn>
                              </p:par>
                              <p:par>
                                <p:cTn id="12" presetID="10" presetClass="entr" presetSubtype="0" fill="hold" grpId="0" nodeType="withEffect">
                                  <p:stCondLst>
                                    <p:cond delay="0"/>
                                  </p:stCondLst>
                                  <p:childTnLst>
                                    <p:set>
                                      <p:cBhvr>
                                        <p:cTn id="13" dur="1" fill="hold">
                                          <p:stCondLst>
                                            <p:cond delay="0"/>
                                          </p:stCondLst>
                                        </p:cTn>
                                        <p:tgtEl>
                                          <p:spTgt spid="28"/>
                                        </p:tgtEl>
                                        <p:attrNameLst>
                                          <p:attrName>style.visibility</p:attrName>
                                        </p:attrNameLst>
                                      </p:cBhvr>
                                      <p:to>
                                        <p:strVal val="visible"/>
                                      </p:to>
                                    </p:set>
                                    <p:animEffect transition="in" filter="fade">
                                      <p:cBhvr>
                                        <p:cTn id="14" dur="2000"/>
                                        <p:tgtEl>
                                          <p:spTgt spid="28"/>
                                        </p:tgtEl>
                                      </p:cBhvr>
                                    </p:animEffect>
                                  </p:childTnLst>
                                </p:cTn>
                              </p:par>
                              <p:par>
                                <p:cTn id="15" presetID="2" presetClass="entr" presetSubtype="2" fill="hold" grpId="1" nodeType="withEffect">
                                  <p:stCondLst>
                                    <p:cond delay="0"/>
                                  </p:stCondLst>
                                  <p:childTnLst>
                                    <p:set>
                                      <p:cBhvr>
                                        <p:cTn id="16" dur="1" fill="hold">
                                          <p:stCondLst>
                                            <p:cond delay="0"/>
                                          </p:stCondLst>
                                        </p:cTn>
                                        <p:tgtEl>
                                          <p:spTgt spid="28"/>
                                        </p:tgtEl>
                                        <p:attrNameLst>
                                          <p:attrName>style.visibility</p:attrName>
                                        </p:attrNameLst>
                                      </p:cBhvr>
                                      <p:to>
                                        <p:strVal val="visible"/>
                                      </p:to>
                                    </p:set>
                                    <p:anim calcmode="lin" valueType="num">
                                      <p:cBhvr additive="base">
                                        <p:cTn id="17" dur="2000" fill="hold"/>
                                        <p:tgtEl>
                                          <p:spTgt spid="28"/>
                                        </p:tgtEl>
                                        <p:attrNameLst>
                                          <p:attrName>ppt_x</p:attrName>
                                        </p:attrNameLst>
                                      </p:cBhvr>
                                      <p:tavLst>
                                        <p:tav tm="0">
                                          <p:val>
                                            <p:strVal val="1+#ppt_w/2"/>
                                          </p:val>
                                        </p:tav>
                                        <p:tav tm="100000">
                                          <p:val>
                                            <p:strVal val="#ppt_x"/>
                                          </p:val>
                                        </p:tav>
                                      </p:tavLst>
                                    </p:anim>
                                    <p:anim calcmode="lin" valueType="num">
                                      <p:cBhvr additive="base">
                                        <p:cTn id="18" dur="2000" fill="hold"/>
                                        <p:tgtEl>
                                          <p:spTgt spid="28"/>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8" grpId="0"/>
      <p:bldP spid="28" grpId="1"/>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6" name="图片 15" descr="52 [转换]-01"/>
          <p:cNvPicPr>
            <a:picLocks noGrp="1" noChangeAspect="1"/>
          </p:cNvPicPr>
          <p:nvPr isPhoto="1"/>
        </p:nvPicPr>
        <p:blipFill>
          <a:blip r:embed="rId1">
            <a:lum/>
            <a:extLst>
              <a:ext uri="{28A0092B-C50C-407E-A947-70E740481C1C}">
                <a14:useLocalDpi xmlns:a14="http://schemas.microsoft.com/office/drawing/2010/main" val="0"/>
              </a:ext>
            </a:extLst>
          </a:blip>
          <a:srcRect l="5556" r="5556"/>
          <a:stretch>
            <a:fillRect/>
          </a:stretch>
        </p:blipFill>
        <p:spPr>
          <a:xfrm>
            <a:off x="-19050" y="0"/>
            <a:ext cx="12272645" cy="6858000"/>
          </a:xfrm>
          <a:prstGeom prst="rect">
            <a:avLst/>
          </a:prstGeom>
        </p:spPr>
      </p:pic>
      <p:cxnSp>
        <p:nvCxnSpPr>
          <p:cNvPr id="2" name="直接连接符 1"/>
          <p:cNvCxnSpPr/>
          <p:nvPr/>
        </p:nvCxnSpPr>
        <p:spPr>
          <a:xfrm>
            <a:off x="262890" y="1192530"/>
            <a:ext cx="11628755" cy="3810"/>
          </a:xfrm>
          <a:prstGeom prst="line">
            <a:avLst/>
          </a:prstGeom>
        </p:spPr>
        <p:style>
          <a:lnRef idx="1">
            <a:schemeClr val="dk1"/>
          </a:lnRef>
          <a:fillRef idx="0">
            <a:schemeClr val="dk1"/>
          </a:fillRef>
          <a:effectRef idx="0">
            <a:schemeClr val="dk1"/>
          </a:effectRef>
          <a:fontRef idx="minor">
            <a:schemeClr val="tx1"/>
          </a:fontRef>
        </p:style>
      </p:cxnSp>
      <p:sp>
        <p:nvSpPr>
          <p:cNvPr id="3" name="文本框 2"/>
          <p:cNvSpPr txBox="1"/>
          <p:nvPr/>
        </p:nvSpPr>
        <p:spPr>
          <a:xfrm>
            <a:off x="438785" y="351155"/>
            <a:ext cx="2816860" cy="645160"/>
          </a:xfrm>
          <a:prstGeom prst="rect">
            <a:avLst/>
          </a:prstGeom>
          <a:noFill/>
        </p:spPr>
        <p:txBody>
          <a:bodyPr wrap="square" rtlCol="0">
            <a:spAutoFit/>
          </a:bodyPr>
          <a:p>
            <a:r>
              <a:rPr lang="en-US" altLang="zh-CN" sz="3600">
                <a:solidFill>
                  <a:schemeClr val="bg1"/>
                </a:solidFill>
                <a:latin typeface="华文楷体" panose="02010600040101010101" charset="-122"/>
                <a:ea typeface="华文楷体" panose="02010600040101010101" charset="-122"/>
              </a:rPr>
              <a:t>directory</a:t>
            </a:r>
            <a:endParaRPr lang="en-US" altLang="zh-CN" sz="3600">
              <a:solidFill>
                <a:schemeClr val="bg1"/>
              </a:solidFill>
              <a:latin typeface="华文楷体" panose="02010600040101010101" charset="-122"/>
              <a:ea typeface="华文楷体" panose="02010600040101010101" charset="-122"/>
            </a:endParaRPr>
          </a:p>
        </p:txBody>
      </p:sp>
      <p:sp>
        <p:nvSpPr>
          <p:cNvPr id="5" name="文本框 4"/>
          <p:cNvSpPr txBox="1"/>
          <p:nvPr/>
        </p:nvSpPr>
        <p:spPr>
          <a:xfrm>
            <a:off x="730885" y="2026920"/>
            <a:ext cx="2956560" cy="645160"/>
          </a:xfrm>
          <a:prstGeom prst="rect">
            <a:avLst/>
          </a:prstGeom>
          <a:noFill/>
        </p:spPr>
        <p:txBody>
          <a:bodyPr wrap="square" rtlCol="0">
            <a:spAutoFit/>
          </a:bodyPr>
          <a:p>
            <a:pPr algn="ctr"/>
            <a:r>
              <a:rPr lang="zh-CN" altLang="en-US" sz="3600">
                <a:solidFill>
                  <a:schemeClr val="bg1"/>
                </a:solidFill>
                <a:latin typeface="华文行楷" panose="02010800040101010101" charset="-122"/>
                <a:ea typeface="华文行楷" panose="02010800040101010101" charset="-122"/>
              </a:rPr>
              <a:t>壹</a:t>
            </a:r>
            <a:endParaRPr lang="zh-CN" altLang="en-US" sz="3600">
              <a:solidFill>
                <a:schemeClr val="bg1"/>
              </a:solidFill>
              <a:latin typeface="华文行楷" panose="02010800040101010101" charset="-122"/>
              <a:ea typeface="华文行楷" panose="02010800040101010101" charset="-122"/>
            </a:endParaRPr>
          </a:p>
        </p:txBody>
      </p:sp>
      <p:sp>
        <p:nvSpPr>
          <p:cNvPr id="6" name="文本框 5"/>
          <p:cNvSpPr txBox="1"/>
          <p:nvPr/>
        </p:nvSpPr>
        <p:spPr>
          <a:xfrm>
            <a:off x="4265295" y="2057400"/>
            <a:ext cx="2949575" cy="583565"/>
          </a:xfrm>
          <a:prstGeom prst="rect">
            <a:avLst/>
          </a:prstGeom>
          <a:noFill/>
        </p:spPr>
        <p:txBody>
          <a:bodyPr wrap="square" rtlCol="0">
            <a:spAutoFit/>
          </a:bodyPr>
          <a:p>
            <a:pPr algn="ctr"/>
            <a:r>
              <a:rPr lang="zh-CN" altLang="en-US" sz="3200">
                <a:solidFill>
                  <a:schemeClr val="bg1"/>
                </a:solidFill>
                <a:latin typeface="华文行楷" panose="02010800040101010101" charset="-122"/>
                <a:ea typeface="华文行楷" panose="02010800040101010101" charset="-122"/>
              </a:rPr>
              <a:t>贰</a:t>
            </a:r>
            <a:endParaRPr lang="zh-CN" altLang="en-US" sz="3200">
              <a:solidFill>
                <a:schemeClr val="bg1"/>
              </a:solidFill>
              <a:latin typeface="华文行楷" panose="02010800040101010101" charset="-122"/>
              <a:ea typeface="华文行楷" panose="02010800040101010101" charset="-122"/>
            </a:endParaRPr>
          </a:p>
        </p:txBody>
      </p:sp>
      <p:sp>
        <p:nvSpPr>
          <p:cNvPr id="7" name="文本框 6"/>
          <p:cNvSpPr txBox="1"/>
          <p:nvPr/>
        </p:nvSpPr>
        <p:spPr>
          <a:xfrm>
            <a:off x="7998460" y="2058035"/>
            <a:ext cx="3132455" cy="583565"/>
          </a:xfrm>
          <a:prstGeom prst="rect">
            <a:avLst/>
          </a:prstGeom>
          <a:noFill/>
        </p:spPr>
        <p:txBody>
          <a:bodyPr wrap="square" rtlCol="0">
            <a:spAutoFit/>
          </a:bodyPr>
          <a:p>
            <a:pPr algn="ctr"/>
            <a:r>
              <a:rPr lang="zh-CN" altLang="en-US" sz="3200">
                <a:solidFill>
                  <a:schemeClr val="bg1"/>
                </a:solidFill>
                <a:latin typeface="华文行楷" panose="02010800040101010101" charset="-122"/>
                <a:ea typeface="华文行楷" panose="02010800040101010101" charset="-122"/>
              </a:rPr>
              <a:t>叁</a:t>
            </a:r>
            <a:endParaRPr lang="zh-CN" altLang="en-US" sz="3200">
              <a:solidFill>
                <a:schemeClr val="bg1"/>
              </a:solidFill>
              <a:latin typeface="华文行楷" panose="02010800040101010101" charset="-122"/>
              <a:ea typeface="华文行楷" panose="02010800040101010101" charset="-122"/>
            </a:endParaRPr>
          </a:p>
        </p:txBody>
      </p:sp>
      <p:sp>
        <p:nvSpPr>
          <p:cNvPr id="8" name="文本框 7"/>
          <p:cNvSpPr txBox="1"/>
          <p:nvPr/>
        </p:nvSpPr>
        <p:spPr>
          <a:xfrm>
            <a:off x="848360" y="3651885"/>
            <a:ext cx="2722245" cy="460375"/>
          </a:xfrm>
          <a:prstGeom prst="rect">
            <a:avLst/>
          </a:prstGeom>
          <a:noFill/>
        </p:spPr>
        <p:txBody>
          <a:bodyPr wrap="square" rtlCol="0">
            <a:spAutoFit/>
          </a:bodyPr>
          <a:p>
            <a:r>
              <a:rPr lang="zh-CN" altLang="en-US" sz="2400">
                <a:solidFill>
                  <a:schemeClr val="bg1"/>
                </a:solidFill>
                <a:latin typeface="华文隶书" panose="02010800040101010101" charset="-122"/>
                <a:ea typeface="华文隶书" panose="02010800040101010101" charset="-122"/>
              </a:rPr>
              <a:t>概念，特点及原理</a:t>
            </a:r>
            <a:endParaRPr lang="zh-CN" altLang="en-US" sz="2400">
              <a:solidFill>
                <a:schemeClr val="bg1"/>
              </a:solidFill>
              <a:latin typeface="华文隶书" panose="02010800040101010101" charset="-122"/>
              <a:ea typeface="华文隶书" panose="02010800040101010101" charset="-122"/>
            </a:endParaRPr>
          </a:p>
        </p:txBody>
      </p:sp>
      <p:sp>
        <p:nvSpPr>
          <p:cNvPr id="9" name="文本框 8"/>
          <p:cNvSpPr txBox="1"/>
          <p:nvPr/>
        </p:nvSpPr>
        <p:spPr>
          <a:xfrm>
            <a:off x="4360545" y="3651885"/>
            <a:ext cx="2759075" cy="460375"/>
          </a:xfrm>
          <a:prstGeom prst="rect">
            <a:avLst/>
          </a:prstGeom>
          <a:noFill/>
        </p:spPr>
        <p:txBody>
          <a:bodyPr wrap="square" rtlCol="0">
            <a:spAutoFit/>
          </a:bodyPr>
          <a:p>
            <a:pPr algn="ctr"/>
            <a:r>
              <a:rPr lang="zh-CN" altLang="en-US" sz="2400">
                <a:solidFill>
                  <a:schemeClr val="bg1"/>
                </a:solidFill>
                <a:latin typeface="华文隶书" panose="02010800040101010101" charset="-122"/>
                <a:ea typeface="华文隶书" panose="02010800040101010101" charset="-122"/>
              </a:rPr>
              <a:t>发展历程</a:t>
            </a:r>
            <a:endParaRPr lang="zh-CN" altLang="en-US" sz="2400">
              <a:solidFill>
                <a:schemeClr val="bg1"/>
              </a:solidFill>
              <a:latin typeface="华文隶书" panose="02010800040101010101" charset="-122"/>
              <a:ea typeface="华文隶书" panose="02010800040101010101" charset="-122"/>
            </a:endParaRPr>
          </a:p>
        </p:txBody>
      </p:sp>
      <p:sp>
        <p:nvSpPr>
          <p:cNvPr id="10" name="文本框 9"/>
          <p:cNvSpPr txBox="1"/>
          <p:nvPr/>
        </p:nvSpPr>
        <p:spPr>
          <a:xfrm>
            <a:off x="8258175" y="3651885"/>
            <a:ext cx="2612390" cy="460375"/>
          </a:xfrm>
          <a:prstGeom prst="rect">
            <a:avLst/>
          </a:prstGeom>
          <a:noFill/>
        </p:spPr>
        <p:txBody>
          <a:bodyPr wrap="square" rtlCol="0">
            <a:spAutoFit/>
          </a:bodyPr>
          <a:p>
            <a:pPr algn="ctr"/>
            <a:r>
              <a:rPr lang="zh-CN" altLang="en-US" sz="2400">
                <a:solidFill>
                  <a:schemeClr val="bg1"/>
                </a:solidFill>
                <a:latin typeface="华文隶书" panose="02010800040101010101" charset="-122"/>
                <a:ea typeface="华文隶书" panose="02010800040101010101" charset="-122"/>
              </a:rPr>
              <a:t>未来发展趋势</a:t>
            </a:r>
            <a:endParaRPr lang="zh-CN" altLang="en-US" sz="2400">
              <a:solidFill>
                <a:schemeClr val="bg1"/>
              </a:solidFill>
              <a:latin typeface="华文隶书" panose="02010800040101010101" charset="-122"/>
              <a:ea typeface="华文隶书" panose="02010800040101010101" charset="-122"/>
            </a:endParaRPr>
          </a:p>
        </p:txBody>
      </p:sp>
    </p:spTree>
  </p:cSld>
  <p:clrMapOvr>
    <a:masterClrMapping/>
  </p:clrMapOvr>
  <mc:AlternateContent xmlns:mc="http://schemas.openxmlformats.org/markup-compatibility/2006">
    <mc:Choice xmlns:p14="http://schemas.microsoft.com/office/powerpoint/2010/main" Requires="p14">
      <p:transition spd="slow" p14:dur="1500" advTm="4000">
        <p:fade/>
      </p:transition>
    </mc:Choice>
    <mc:Fallback>
      <p:transition spd="slow" advTm="4000">
        <p:fade/>
      </p:transition>
    </mc:Fallback>
  </mc:AlternateContent>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22.xml><?xml version="1.0" encoding="utf-8"?>
<p:tagLst xmlns:p="http://schemas.openxmlformats.org/presentationml/2006/main">
  <p:tag name="KSO_WM_TEMPLATE_THUMBS_INDEX" val="1、2、3、6、9、11、12、13、14、15、16"/>
  <p:tag name="KSO_WM_TEMPLATE_SUBCATEGORY" val="19"/>
  <p:tag name="KSO_WM_TEMPLATE_MASTER_TYPE" val="0"/>
  <p:tag name="KSO_WM_TEMPLATE_COLOR_TYPE" val="0"/>
  <p:tag name="KSO_WM_TAG_VERSION" val="1.0"/>
  <p:tag name="KSO_WM_BEAUTIFY_FLAG" val="#wm#"/>
  <p:tag name="KSO_WM_TEMPLATE_CATEGORY" val="custom"/>
  <p:tag name="KSO_WM_TEMPLATE_INDEX" val="20187308"/>
</p:tagLst>
</file>

<file path=ppt/tags/tag123.xml><?xml version="1.0" encoding="utf-8"?>
<p:tagLst xmlns:p="http://schemas.openxmlformats.org/presentationml/2006/main">
  <p:tag name="KSO_WM_UNIT_ISCONTENTSTITLE" val="0"/>
  <p:tag name="KSO_WM_UNIT_NOCLEAR" val="0"/>
  <p:tag name="KSO_WM_UNIT_VALUE" val="60"/>
  <p:tag name="KSO_WM_UNIT_HIGHLIGHT" val="0"/>
  <p:tag name="KSO_WM_UNIT_COMPATIBLE" val="0"/>
  <p:tag name="KSO_WM_UNIT_DIAGRAM_ISNUMVISUAL" val="0"/>
  <p:tag name="KSO_WM_UNIT_DIAGRAM_ISREFERUNIT" val="0"/>
  <p:tag name="KSO_WM_UNIT_TYPE" val="a"/>
  <p:tag name="KSO_WM_UNIT_INDEX" val="1"/>
  <p:tag name="KSO_WM_UNIT_ID" val="custom20187308_3*a*1"/>
  <p:tag name="KSO_WM_TEMPLATE_CATEGORY" val="custom"/>
  <p:tag name="KSO_WM_TEMPLATE_INDEX" val="20187308"/>
  <p:tag name="KSO_WM_UNIT_LAYERLEVEL" val="1"/>
  <p:tag name="KSO_WM_TAG_VERSION" val="1.0"/>
  <p:tag name="KSO_WM_BEAUTIFY_FLAG" val="#wm#"/>
  <p:tag name="KSO_WM_UNIT_PRESET_TEXT" val="单击此处添加标题"/>
</p:tagLst>
</file>

<file path=ppt/tags/tag124.xml><?xml version="1.0" encoding="utf-8"?>
<p:tagLst xmlns:p="http://schemas.openxmlformats.org/presentationml/2006/main">
  <p:tag name="KSO_WM_UNIT_ISCONTENTSTITLE" val="0"/>
  <p:tag name="KSO_WM_UNIT_NOCLEAR" val="0"/>
  <p:tag name="KSO_WM_UNIT_VALUE" val="156"/>
  <p:tag name="KSO_WM_UNIT_HIGHLIGHT" val="0"/>
  <p:tag name="KSO_WM_UNIT_COMPATIBLE" val="0"/>
  <p:tag name="KSO_WM_UNIT_DIAGRAM_ISNUMVISUAL" val="0"/>
  <p:tag name="KSO_WM_UNIT_DIAGRAM_ISREFERUNIT" val="0"/>
  <p:tag name="KSO_WM_UNIT_TYPE" val="b"/>
  <p:tag name="KSO_WM_UNIT_INDEX" val="1"/>
  <p:tag name="KSO_WM_UNIT_ID" val="custom20187308_3*b*1"/>
  <p:tag name="KSO_WM_TEMPLATE_CATEGORY" val="custom"/>
  <p:tag name="KSO_WM_TEMPLATE_INDEX" val="20187308"/>
  <p:tag name="KSO_WM_UNIT_LAYERLEVEL" val="1"/>
  <p:tag name="KSO_WM_TAG_VERSION" val="1.0"/>
  <p:tag name="KSO_WM_BEAUTIFY_FLAG" val="#wm#"/>
  <p:tag name="KSO_WM_UNIT_PRESET_TEXT" val="单击此处添加文本具体内容，简明扼要的阐述您的观点。"/>
</p:tagLst>
</file>

<file path=ppt/tags/tag125.xml><?xml version="1.0" encoding="utf-8"?>
<p:tagLst xmlns:p="http://schemas.openxmlformats.org/presentationml/2006/main">
  <p:tag name="KSO_WM_UNIT_NOCLEAR" val="0"/>
  <p:tag name="KSO_WM_UNIT_VALUE" val="1"/>
  <p:tag name="KSO_WM_UNIT_HIGHLIGHT" val="0"/>
  <p:tag name="KSO_WM_UNIT_COMPATIBLE" val="1"/>
  <p:tag name="KSO_WM_UNIT_DIAGRAM_ISNUMVISUAL" val="0"/>
  <p:tag name="KSO_WM_UNIT_DIAGRAM_ISREFERUNIT" val="0"/>
  <p:tag name="KSO_WM_UNIT_TYPE" val="e"/>
  <p:tag name="KSO_WM_UNIT_INDEX" val="1"/>
  <p:tag name="KSO_WM_UNIT_ID" val="custom20187308_3*e*1"/>
  <p:tag name="KSO_WM_TEMPLATE_CATEGORY" val="custom"/>
  <p:tag name="KSO_WM_TEMPLATE_INDEX" val="20187308"/>
  <p:tag name="KSO_WM_UNIT_LAYERLEVEL" val="1"/>
  <p:tag name="KSO_WM_TAG_VERSION" val="1.0"/>
  <p:tag name="KSO_WM_BEAUTIFY_FLAG" val="#wm#"/>
  <p:tag name="KSO_WM_UNIT_PRESET_TEXT" val="01"/>
</p:tagLst>
</file>

<file path=ppt/tags/tag126.xml><?xml version="1.0" encoding="utf-8"?>
<p:tagLst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127.xml><?xml version="1.0" encoding="utf-8"?>
<p:tagLst xmlns:p="http://schemas.openxmlformats.org/presentationml/2006/main">
  <p:tag name="KSO_WM_BEAUTIFY_FLAG" val="#wm#"/>
  <p:tag name="KSO_WM_TEMPLATE_CATEGORY" val="custom"/>
  <p:tag name="KSO_WM_TEMPLATE_INDEX" val="20187308"/>
</p:tagLst>
</file>

<file path=ppt/tags/tag128.xml><?xml version="1.0" encoding="utf-8"?>
<p:tagLst xmlns:p="http://schemas.openxmlformats.org/presentationml/2006/main">
  <p:tag name="KSO_WM_BEAUTIFY_FLAG" val="#wm#"/>
  <p:tag name="KSO_WM_TEMPLATE_CATEGORY" val="custom"/>
  <p:tag name="KSO_WM_TEMPLATE_INDEX" val="20187308"/>
</p:tagLst>
</file>

<file path=ppt/tags/tag129.xml><?xml version="1.0" encoding="utf-8"?>
<p:tagLst xmlns:p="http://schemas.openxmlformats.org/presentationml/2006/main">
  <p:tag name="KSO_WM_UNIT_ISCONTENTSTITLE" val="0"/>
  <p:tag name="KSO_WM_UNIT_NOCLEAR" val="0"/>
  <p:tag name="KSO_WM_UNIT_VALUE" val="60"/>
  <p:tag name="KSO_WM_UNIT_HIGHLIGHT" val="0"/>
  <p:tag name="KSO_WM_UNIT_COMPATIBLE" val="0"/>
  <p:tag name="KSO_WM_UNIT_DIAGRAM_ISNUMVISUAL" val="0"/>
  <p:tag name="KSO_WM_UNIT_DIAGRAM_ISREFERUNIT" val="0"/>
  <p:tag name="KSO_WM_UNIT_TYPE" val="a"/>
  <p:tag name="KSO_WM_UNIT_INDEX" val="1"/>
  <p:tag name="KSO_WM_UNIT_ID" val="custom20187308_3*a*1"/>
  <p:tag name="KSO_WM_TEMPLATE_CATEGORY" val="custom"/>
  <p:tag name="KSO_WM_TEMPLATE_INDEX" val="20187308"/>
  <p:tag name="KSO_WM_UNIT_LAYERLEVEL" val="1"/>
  <p:tag name="KSO_WM_TAG_VERSION" val="1.0"/>
  <p:tag name="KSO_WM_BEAUTIFY_FLAG" val="#wm#"/>
  <p:tag name="KSO_WM_UNIT_PRESET_TEXT" val="单击此处添加标题"/>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30.xml><?xml version="1.0" encoding="utf-8"?>
<p:tagLst xmlns:p="http://schemas.openxmlformats.org/presentationml/2006/main">
  <p:tag name="KSO_WM_UNIT_ISCONTENTSTITLE" val="0"/>
  <p:tag name="KSO_WM_UNIT_NOCLEAR" val="0"/>
  <p:tag name="KSO_WM_UNIT_VALUE" val="156"/>
  <p:tag name="KSO_WM_UNIT_HIGHLIGHT" val="0"/>
  <p:tag name="KSO_WM_UNIT_COMPATIBLE" val="0"/>
  <p:tag name="KSO_WM_UNIT_DIAGRAM_ISNUMVISUAL" val="0"/>
  <p:tag name="KSO_WM_UNIT_DIAGRAM_ISREFERUNIT" val="0"/>
  <p:tag name="KSO_WM_UNIT_TYPE" val="b"/>
  <p:tag name="KSO_WM_UNIT_INDEX" val="1"/>
  <p:tag name="KSO_WM_UNIT_ID" val="custom20187308_3*b*1"/>
  <p:tag name="KSO_WM_TEMPLATE_CATEGORY" val="custom"/>
  <p:tag name="KSO_WM_TEMPLATE_INDEX" val="20187308"/>
  <p:tag name="KSO_WM_UNIT_LAYERLEVEL" val="1"/>
  <p:tag name="KSO_WM_TAG_VERSION" val="1.0"/>
  <p:tag name="KSO_WM_BEAUTIFY_FLAG" val="#wm#"/>
  <p:tag name="KSO_WM_UNIT_PRESET_TEXT" val="单击此处添加文本具体内容，简明扼要的阐述您的观点。"/>
</p:tagLst>
</file>

<file path=ppt/tags/tag131.xml><?xml version="1.0" encoding="utf-8"?>
<p:tagLst xmlns:p="http://schemas.openxmlformats.org/presentationml/2006/main">
  <p:tag name="KSO_WM_UNIT_NOCLEAR" val="0"/>
  <p:tag name="KSO_WM_UNIT_VALUE" val="1"/>
  <p:tag name="KSO_WM_UNIT_HIGHLIGHT" val="0"/>
  <p:tag name="KSO_WM_UNIT_COMPATIBLE" val="1"/>
  <p:tag name="KSO_WM_UNIT_DIAGRAM_ISNUMVISUAL" val="0"/>
  <p:tag name="KSO_WM_UNIT_DIAGRAM_ISREFERUNIT" val="0"/>
  <p:tag name="KSO_WM_UNIT_TYPE" val="e"/>
  <p:tag name="KSO_WM_UNIT_INDEX" val="1"/>
  <p:tag name="KSO_WM_UNIT_ID" val="custom20187308_3*e*1"/>
  <p:tag name="KSO_WM_TEMPLATE_CATEGORY" val="custom"/>
  <p:tag name="KSO_WM_TEMPLATE_INDEX" val="20187308"/>
  <p:tag name="KSO_WM_UNIT_LAYERLEVEL" val="1"/>
  <p:tag name="KSO_WM_TAG_VERSION" val="1.0"/>
  <p:tag name="KSO_WM_BEAUTIFY_FLAG" val="#wm#"/>
  <p:tag name="KSO_WM_UNIT_PRESET_TEXT" val="01"/>
</p:tagLst>
</file>

<file path=ppt/tags/tag132.xml><?xml version="1.0" encoding="utf-8"?>
<p:tagLst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133.xml><?xml version="1.0" encoding="utf-8"?>
<p:tagLst xmlns:p="http://schemas.openxmlformats.org/presentationml/2006/main">
  <p:tag name="KSO_WM_UNIT_PLACING_PICTURE_USER_VIEWPORT" val="{&quot;height&quot;:6400,&quot;width&quot;:7530}"/>
</p:tagLst>
</file>

<file path=ppt/tags/tag134.xml><?xml version="1.0" encoding="utf-8"?>
<p:tagLst xmlns:p="http://schemas.openxmlformats.org/presentationml/2006/main">
  <p:tag name="KSO_WM_BEAUTIFY_FLAG" val="#wm#"/>
  <p:tag name="KSO_WM_TEMPLATE_CATEGORY" val="custom"/>
  <p:tag name="KSO_WM_TEMPLATE_INDEX" val="20187308"/>
</p:tagLst>
</file>

<file path=ppt/tags/tag135.xml><?xml version="1.0" encoding="utf-8"?>
<p:tagLst xmlns:p="http://schemas.openxmlformats.org/presentationml/2006/main">
  <p:tag name="KSO_WM_BEAUTIFY_FLAG" val="#wm#"/>
  <p:tag name="KSO_WM_TEMPLATE_CATEGORY" val="custom"/>
  <p:tag name="KSO_WM_TEMPLATE_INDEX" val="20187308"/>
</p:tagLst>
</file>

<file path=ppt/tags/tag136.xml><?xml version="1.0" encoding="utf-8"?>
<p:tagLst xmlns:p="http://schemas.openxmlformats.org/presentationml/2006/main">
  <p:tag name="KSO_WM_UNIT_PLACING_PICTURE_USER_VIEWPORT" val="{&quot;height&quot;:10800,&quot;width&quot;:19199.9968503937}"/>
</p:tagLst>
</file>

<file path=ppt/tags/tag137.xml><?xml version="1.0" encoding="utf-8"?>
<p:tagLst xmlns:p="http://schemas.openxmlformats.org/presentationml/2006/main">
  <p:tag name="KSO_WM_BEAUTIFY_FLAG" val="#wm#"/>
  <p:tag name="KSO_WM_TEMPLATE_CATEGORY" val="custom"/>
  <p:tag name="KSO_WM_TEMPLATE_INDEX" val="20187308"/>
</p:tagLst>
</file>

<file path=ppt/tags/tag138.xml><?xml version="1.0" encoding="utf-8"?>
<p:tagLst xmlns:p="http://schemas.openxmlformats.org/presentationml/2006/main">
  <p:tag name="KSO_WM_BEAUTIFY_FLAG" val="#wm#"/>
  <p:tag name="KSO_WM_TEMPLATE_CATEGORY" val="custom"/>
  <p:tag name="KSO_WM_TEMPLATE_INDEX" val="20187308"/>
</p:tagLst>
</file>

<file path=ppt/tags/tag139.xml><?xml version="1.0" encoding="utf-8"?>
<p:tagLst xmlns:p="http://schemas.openxmlformats.org/presentationml/2006/main">
  <p:tag name="KSO_WM_BEAUTIFY_FLAG" val="#wm#"/>
  <p:tag name="KSO_WM_TEMPLATE_CATEGORY" val="custom"/>
  <p:tag name="KSO_WM_TEMPLATE_INDEX" val="20187308"/>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40.xml><?xml version="1.0" encoding="utf-8"?>
<p:tagLst xmlns:p="http://schemas.openxmlformats.org/presentationml/2006/main">
  <p:tag name="KSO_WM_UNIT_ISCONTENTSTITLE" val="0"/>
  <p:tag name="KSO_WM_UNIT_NOCLEAR" val="0"/>
  <p:tag name="KSO_WM_UNIT_VALUE" val="60"/>
  <p:tag name="KSO_WM_UNIT_HIGHLIGHT" val="0"/>
  <p:tag name="KSO_WM_UNIT_COMPATIBLE" val="0"/>
  <p:tag name="KSO_WM_UNIT_DIAGRAM_ISNUMVISUAL" val="0"/>
  <p:tag name="KSO_WM_UNIT_DIAGRAM_ISREFERUNIT" val="0"/>
  <p:tag name="KSO_WM_UNIT_TYPE" val="a"/>
  <p:tag name="KSO_WM_UNIT_INDEX" val="1"/>
  <p:tag name="KSO_WM_UNIT_ID" val="custom20187308_3*a*1"/>
  <p:tag name="KSO_WM_TEMPLATE_CATEGORY" val="custom"/>
  <p:tag name="KSO_WM_TEMPLATE_INDEX" val="20187308"/>
  <p:tag name="KSO_WM_UNIT_LAYERLEVEL" val="1"/>
  <p:tag name="KSO_WM_TAG_VERSION" val="1.0"/>
  <p:tag name="KSO_WM_BEAUTIFY_FLAG" val="#wm#"/>
  <p:tag name="KSO_WM_UNIT_PRESET_TEXT" val="单击此处添加标题"/>
</p:tagLst>
</file>

<file path=ppt/tags/tag141.xml><?xml version="1.0" encoding="utf-8"?>
<p:tagLst xmlns:p="http://schemas.openxmlformats.org/presentationml/2006/main">
  <p:tag name="KSO_WM_UNIT_ISCONTENTSTITLE" val="0"/>
  <p:tag name="KSO_WM_UNIT_NOCLEAR" val="0"/>
  <p:tag name="KSO_WM_UNIT_VALUE" val="156"/>
  <p:tag name="KSO_WM_UNIT_HIGHLIGHT" val="0"/>
  <p:tag name="KSO_WM_UNIT_COMPATIBLE" val="0"/>
  <p:tag name="KSO_WM_UNIT_DIAGRAM_ISNUMVISUAL" val="0"/>
  <p:tag name="KSO_WM_UNIT_DIAGRAM_ISREFERUNIT" val="0"/>
  <p:tag name="KSO_WM_UNIT_TYPE" val="b"/>
  <p:tag name="KSO_WM_UNIT_INDEX" val="1"/>
  <p:tag name="KSO_WM_UNIT_ID" val="custom20187308_3*b*1"/>
  <p:tag name="KSO_WM_TEMPLATE_CATEGORY" val="custom"/>
  <p:tag name="KSO_WM_TEMPLATE_INDEX" val="20187308"/>
  <p:tag name="KSO_WM_UNIT_LAYERLEVEL" val="1"/>
  <p:tag name="KSO_WM_TAG_VERSION" val="1.0"/>
  <p:tag name="KSO_WM_BEAUTIFY_FLAG" val="#wm#"/>
  <p:tag name="KSO_WM_UNIT_PRESET_TEXT" val="单击此处添加文本具体内容，简明扼要的阐述您的观点。"/>
</p:tagLst>
</file>

<file path=ppt/tags/tag142.xml><?xml version="1.0" encoding="utf-8"?>
<p:tagLst xmlns:p="http://schemas.openxmlformats.org/presentationml/2006/main">
  <p:tag name="KSO_WM_UNIT_NOCLEAR" val="0"/>
  <p:tag name="KSO_WM_UNIT_VALUE" val="1"/>
  <p:tag name="KSO_WM_UNIT_HIGHLIGHT" val="0"/>
  <p:tag name="KSO_WM_UNIT_COMPATIBLE" val="1"/>
  <p:tag name="KSO_WM_UNIT_DIAGRAM_ISNUMVISUAL" val="0"/>
  <p:tag name="KSO_WM_UNIT_DIAGRAM_ISREFERUNIT" val="0"/>
  <p:tag name="KSO_WM_UNIT_TYPE" val="e"/>
  <p:tag name="KSO_WM_UNIT_INDEX" val="1"/>
  <p:tag name="KSO_WM_UNIT_ID" val="custom20187308_3*e*1"/>
  <p:tag name="KSO_WM_TEMPLATE_CATEGORY" val="custom"/>
  <p:tag name="KSO_WM_TEMPLATE_INDEX" val="20187308"/>
  <p:tag name="KSO_WM_UNIT_LAYERLEVEL" val="1"/>
  <p:tag name="KSO_WM_TAG_VERSION" val="1.0"/>
  <p:tag name="KSO_WM_BEAUTIFY_FLAG" val="#wm#"/>
  <p:tag name="KSO_WM_UNIT_PRESET_TEXT" val="01"/>
</p:tagLst>
</file>

<file path=ppt/tags/tag143.xml><?xml version="1.0" encoding="utf-8"?>
<p:tagLst xmlns:p="http://schemas.openxmlformats.org/presentationml/2006/main">
  <p:tag name="KSO_WM_SLIDE_ID" val="custom20187308_3"/>
  <p:tag name="KSO_WM_TEMPLATE_SUBCATEGORY" val="19"/>
  <p:tag name="KSO_WM_TEMPLATE_MASTER_TYPE" val="0"/>
  <p:tag name="KSO_WM_TEMPLATE_COLOR_TYPE" val="0"/>
  <p:tag name="KSO_WM_SLIDE_TYPE" val="sectionTitle"/>
  <p:tag name="KSO_WM_SLIDE_SUBTYPE" val="pureTxt"/>
  <p:tag name="KSO_WM_SLIDE_ITEM_CNT" val="0"/>
  <p:tag name="KSO_WM_SLIDE_INDEX" val="3"/>
  <p:tag name="KSO_WM_TAG_VERSION" val="1.0"/>
  <p:tag name="KSO_WM_BEAUTIFY_FLAG" val="#wm#"/>
  <p:tag name="KSO_WM_TEMPLATE_CATEGORY" val="custom"/>
  <p:tag name="KSO_WM_TEMPLATE_INDEX" val="20187308"/>
  <p:tag name="KSO_WM_SLIDE_LAYOUT" val="a_b_e"/>
  <p:tag name="KSO_WM_SLIDE_LAYOUT_CNT" val="1_1_1"/>
</p:tagLst>
</file>

<file path=ppt/tags/tag144.xml><?xml version="1.0" encoding="utf-8"?>
<p:tagLst xmlns:p="http://schemas.openxmlformats.org/presentationml/2006/main">
  <p:tag name="KSO_WM_BEAUTIFY_FLAG" val="#wm#"/>
  <p:tag name="KSO_WM_TEMPLATE_CATEGORY" val="custom"/>
  <p:tag name="KSO_WM_TEMPLATE_INDEX" val="20187308"/>
</p:tagLst>
</file>

<file path=ppt/tags/tag145.xml><?xml version="1.0" encoding="utf-8"?>
<p:tagLst xmlns:p="http://schemas.openxmlformats.org/presentationml/2006/main">
  <p:tag name="KSO_WM_BEAUTIFY_FLAG" val="#wm#"/>
  <p:tag name="KSO_WM_TEMPLATE_CATEGORY" val="custom"/>
  <p:tag name="KSO_WM_TEMPLATE_INDEX" val="20187308"/>
</p:tagLst>
</file>

<file path=ppt/tags/tag146.xml><?xml version="1.0" encoding="utf-8"?>
<p:tagLst xmlns:p="http://schemas.openxmlformats.org/presentationml/2006/main">
  <p:tag name="COMMONDATA" val="eyJoZGlkIjoiZDY0M2ZjOWIyNDAwMTkwNTdlYjgwZmFhMGYzZjJhMTIifQ=="/>
  <p:tag name="KSO_WPP_MARK_KEY" val="d55995b6-720f-4cbd-b9f3-d60b9c369327"/>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7308"/>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61.xml><?xml version="1.0" encoding="utf-8"?>
<p:tagLst xmlns:p="http://schemas.openxmlformats.org/presentationml/2006/main">
  <p:tag name="KSO_WM_TEMPLATE_THUMBS_INDEX" val="1、2、3、6、8、10、11、12、15"/>
  <p:tag name="KSO_WM_TEMPLATE_SUBCATEGORY" val="0"/>
  <p:tag name="KSO_WM_TAG_VERSION" val="1.0"/>
  <p:tag name="KSO_WM_BEAUTIFY_FLAG" val="#wm#"/>
  <p:tag name="KSO_WM_TEMPLATE_CATEGORY" val="custom"/>
  <p:tag name="KSO_WM_TEMPLATE_INDEX" val="20187308"/>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1_Office 主题​​">
  <a:themeElements>
    <a:clrScheme name="自定义 1">
      <a:dk1>
        <a:sysClr val="windowText" lastClr="000000"/>
      </a:dk1>
      <a:lt1>
        <a:sysClr val="window" lastClr="FFFFFF"/>
      </a:lt1>
      <a:dk2>
        <a:srgbClr val="44546A"/>
      </a:dk2>
      <a:lt2>
        <a:srgbClr val="FFFFFF"/>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自定义 9">
      <a:majorFont>
        <a:latin typeface="Arial"/>
        <a:ea typeface="微软雅黑"/>
        <a:cs typeface=""/>
      </a:majorFont>
      <a:minorFont>
        <a:latin typeface="Arial"/>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等线 Light"/>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等线"/>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4.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2020</Words>
  <Application>WPS 演示</Application>
  <PresentationFormat>宽屏</PresentationFormat>
  <Paragraphs>169</Paragraphs>
  <Slides>21</Slides>
  <Notes>4</Notes>
  <HiddenSlides>0</HiddenSlides>
  <MMClips>1</MMClips>
  <ScaleCrop>false</ScaleCrop>
  <HeadingPairs>
    <vt:vector size="6" baseType="variant">
      <vt:variant>
        <vt:lpstr>已用的字体</vt:lpstr>
      </vt:variant>
      <vt:variant>
        <vt:i4>14</vt:i4>
      </vt:variant>
      <vt:variant>
        <vt:lpstr>主题</vt:lpstr>
      </vt:variant>
      <vt:variant>
        <vt:i4>2</vt:i4>
      </vt:variant>
      <vt:variant>
        <vt:lpstr>幻灯片标题</vt:lpstr>
      </vt:variant>
      <vt:variant>
        <vt:i4>21</vt:i4>
      </vt:variant>
    </vt:vector>
  </HeadingPairs>
  <TitlesOfParts>
    <vt:vector size="37" baseType="lpstr">
      <vt:lpstr>Arial</vt:lpstr>
      <vt:lpstr>宋体</vt:lpstr>
      <vt:lpstr>Wingdings</vt:lpstr>
      <vt:lpstr>微软雅黑</vt:lpstr>
      <vt:lpstr>华文细黑</vt:lpstr>
      <vt:lpstr>华文楷体</vt:lpstr>
      <vt:lpstr>思源黑体 CN Bold</vt:lpstr>
      <vt:lpstr>黑体</vt:lpstr>
      <vt:lpstr>思源黑体 CN Heavy</vt:lpstr>
      <vt:lpstr>华文行楷</vt:lpstr>
      <vt:lpstr>华文隶书</vt:lpstr>
      <vt:lpstr>Arial Unicode MS</vt:lpstr>
      <vt:lpstr>华文新魏</vt:lpstr>
      <vt:lpstr>华文宋体</vt:lpstr>
      <vt:lpstr>Office 主题​​</vt:lpstr>
      <vt:lpstr>1_Office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概念，特点及原理  </vt:lpstr>
      <vt:lpstr>壹 · 概念，特点及原理</vt:lpstr>
      <vt:lpstr>壹 · 概念，特点及原理</vt:lpstr>
      <vt:lpstr>发展历程</vt:lpstr>
      <vt:lpstr>PowerPoint 演示文稿</vt:lpstr>
      <vt:lpstr>PowerPoint 演示文稿</vt:lpstr>
      <vt:lpstr>PowerPoint 演示文稿</vt:lpstr>
      <vt:lpstr>PowerPoint 演示文稿</vt:lpstr>
      <vt:lpstr>PowerPoint 演示文稿</vt:lpstr>
      <vt:lpstr>未来发展趋势</vt:lpstr>
      <vt:lpstr>PowerPoint 演示文稿</vt:lpstr>
      <vt:lpstr>PowerPoint 演示文稿</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WPS_1655433254</cp:lastModifiedBy>
  <cp:revision>42</cp:revision>
  <dcterms:created xsi:type="dcterms:W3CDTF">2019-06-18T03:00:00Z</dcterms:created>
  <dcterms:modified xsi:type="dcterms:W3CDTF">2022-10-18T07:48:04Z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2052-11.1.0.12598</vt:lpwstr>
  </property>
  <property fmtid="{D5CDD505-2E9C-101B-9397-08002B2CF9AE}" pid="3" name="ICV">
    <vt:lpwstr>0B5F96E42CCF4F9599D8A260E3EF1B45</vt:lpwstr>
  </property>
</Properties>
</file>